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030" y="269240"/>
            <a:ext cx="7886700" cy="494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51" y="3273811"/>
            <a:ext cx="8334375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4" name="object 4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10" name="object 10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1396" y="243362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952219" y="8116557"/>
            <a:ext cx="3336290" cy="2171065"/>
            <a:chOff x="14952219" y="8116557"/>
            <a:chExt cx="3336290" cy="2171065"/>
          </a:xfrm>
        </p:grpSpPr>
        <p:sp>
          <p:nvSpPr>
            <p:cNvPr id="13" name="object 13"/>
            <p:cNvSpPr/>
            <p:nvPr/>
          </p:nvSpPr>
          <p:spPr>
            <a:xfrm>
              <a:off x="14952219" y="8116557"/>
              <a:ext cx="3336290" cy="2171065"/>
            </a:xfrm>
            <a:custGeom>
              <a:avLst/>
              <a:gdLst/>
              <a:ahLst/>
              <a:cxnLst/>
              <a:rect l="l" t="t" r="r" b="b"/>
              <a:pathLst>
                <a:path w="3336290" h="2171065">
                  <a:moveTo>
                    <a:pt x="1136904" y="1106587"/>
                  </a:moveTo>
                  <a:lnTo>
                    <a:pt x="553720" y="1106587"/>
                  </a:lnTo>
                  <a:lnTo>
                    <a:pt x="0" y="1660961"/>
                  </a:lnTo>
                  <a:lnTo>
                    <a:pt x="0" y="2170440"/>
                  </a:lnTo>
                  <a:lnTo>
                    <a:pt x="29591" y="2170440"/>
                  </a:lnTo>
                  <a:lnTo>
                    <a:pt x="29591" y="1689760"/>
                  </a:lnTo>
                  <a:lnTo>
                    <a:pt x="1600344" y="1689760"/>
                  </a:lnTo>
                  <a:lnTo>
                    <a:pt x="1629920" y="1660961"/>
                  </a:lnTo>
                  <a:lnTo>
                    <a:pt x="42545" y="1660961"/>
                  </a:lnTo>
                  <a:lnTo>
                    <a:pt x="553720" y="1148349"/>
                  </a:lnTo>
                  <a:lnTo>
                    <a:pt x="583946" y="1148349"/>
                  </a:lnTo>
                  <a:lnTo>
                    <a:pt x="583946" y="1136829"/>
                  </a:lnTo>
                  <a:lnTo>
                    <a:pt x="1136904" y="1136829"/>
                  </a:lnTo>
                  <a:lnTo>
                    <a:pt x="1136904" y="1106587"/>
                  </a:lnTo>
                  <a:close/>
                </a:path>
                <a:path w="3336290" h="2171065">
                  <a:moveTo>
                    <a:pt x="583946" y="1689760"/>
                  </a:moveTo>
                  <a:lnTo>
                    <a:pt x="553720" y="1689760"/>
                  </a:lnTo>
                  <a:lnTo>
                    <a:pt x="553720" y="2170440"/>
                  </a:lnTo>
                  <a:lnTo>
                    <a:pt x="583946" y="2170440"/>
                  </a:lnTo>
                  <a:lnTo>
                    <a:pt x="583946" y="1689760"/>
                  </a:lnTo>
                  <a:close/>
                </a:path>
                <a:path w="3336290" h="2171065">
                  <a:moveTo>
                    <a:pt x="1136904" y="1689760"/>
                  </a:moveTo>
                  <a:lnTo>
                    <a:pt x="1106678" y="1689760"/>
                  </a:lnTo>
                  <a:lnTo>
                    <a:pt x="1106678" y="2170440"/>
                  </a:lnTo>
                  <a:lnTo>
                    <a:pt x="1136904" y="2141009"/>
                  </a:lnTo>
                  <a:lnTo>
                    <a:pt x="1136904" y="1689760"/>
                  </a:lnTo>
                  <a:close/>
                </a:path>
                <a:path w="3336290" h="2171065">
                  <a:moveTo>
                    <a:pt x="1661033" y="1689760"/>
                  </a:moveTo>
                  <a:lnTo>
                    <a:pt x="1600344" y="1689760"/>
                  </a:lnTo>
                  <a:lnTo>
                    <a:pt x="1136904" y="2141009"/>
                  </a:lnTo>
                  <a:lnTo>
                    <a:pt x="1136904" y="2170440"/>
                  </a:lnTo>
                  <a:lnTo>
                    <a:pt x="1661033" y="2170440"/>
                  </a:lnTo>
                  <a:lnTo>
                    <a:pt x="1661033" y="1689760"/>
                  </a:lnTo>
                  <a:close/>
                </a:path>
                <a:path w="3336290" h="2171065">
                  <a:moveTo>
                    <a:pt x="3335755" y="1136829"/>
                  </a:moveTo>
                  <a:lnTo>
                    <a:pt x="2791460" y="1136829"/>
                  </a:lnTo>
                  <a:lnTo>
                    <a:pt x="2245614" y="1689760"/>
                  </a:lnTo>
                  <a:lnTo>
                    <a:pt x="1691259" y="1689760"/>
                  </a:lnTo>
                  <a:lnTo>
                    <a:pt x="1691259" y="2170440"/>
                  </a:lnTo>
                  <a:lnTo>
                    <a:pt x="3335755" y="1136829"/>
                  </a:lnTo>
                  <a:close/>
                </a:path>
                <a:path w="3336290" h="2171065">
                  <a:moveTo>
                    <a:pt x="583946" y="1148349"/>
                  </a:moveTo>
                  <a:lnTo>
                    <a:pt x="553720" y="1148349"/>
                  </a:lnTo>
                  <a:lnTo>
                    <a:pt x="553720" y="1660961"/>
                  </a:lnTo>
                  <a:lnTo>
                    <a:pt x="583946" y="1660961"/>
                  </a:lnTo>
                  <a:lnTo>
                    <a:pt x="583946" y="1148349"/>
                  </a:lnTo>
                  <a:close/>
                </a:path>
                <a:path w="3336290" h="2171065">
                  <a:moveTo>
                    <a:pt x="1136904" y="1136829"/>
                  </a:moveTo>
                  <a:lnTo>
                    <a:pt x="1106678" y="1136829"/>
                  </a:lnTo>
                  <a:lnTo>
                    <a:pt x="1106678" y="1660961"/>
                  </a:lnTo>
                  <a:lnTo>
                    <a:pt x="1136904" y="1660961"/>
                  </a:lnTo>
                  <a:lnTo>
                    <a:pt x="1136904" y="1136829"/>
                  </a:lnTo>
                  <a:close/>
                </a:path>
                <a:path w="3336290" h="2171065">
                  <a:moveTo>
                    <a:pt x="1661033" y="1630668"/>
                  </a:moveTo>
                  <a:lnTo>
                    <a:pt x="1629920" y="1660961"/>
                  </a:lnTo>
                  <a:lnTo>
                    <a:pt x="1661033" y="1660961"/>
                  </a:lnTo>
                  <a:lnTo>
                    <a:pt x="1661033" y="1630668"/>
                  </a:lnTo>
                  <a:close/>
                </a:path>
                <a:path w="3336290" h="2171065">
                  <a:moveTo>
                    <a:pt x="2215388" y="1136829"/>
                  </a:moveTo>
                  <a:lnTo>
                    <a:pt x="2168213" y="1136829"/>
                  </a:lnTo>
                  <a:lnTo>
                    <a:pt x="1691259" y="1601237"/>
                  </a:lnTo>
                  <a:lnTo>
                    <a:pt x="1691259" y="1660961"/>
                  </a:lnTo>
                  <a:lnTo>
                    <a:pt x="2215388" y="1660961"/>
                  </a:lnTo>
                  <a:lnTo>
                    <a:pt x="2215388" y="1136829"/>
                  </a:lnTo>
                  <a:close/>
                </a:path>
                <a:path w="3336290" h="2171065">
                  <a:moveTo>
                    <a:pt x="2749677" y="1136829"/>
                  </a:moveTo>
                  <a:lnTo>
                    <a:pt x="2245614" y="1136829"/>
                  </a:lnTo>
                  <a:lnTo>
                    <a:pt x="2245614" y="1646561"/>
                  </a:lnTo>
                  <a:lnTo>
                    <a:pt x="2749677" y="1136829"/>
                  </a:lnTo>
                  <a:close/>
                </a:path>
                <a:path w="3336290" h="2171065">
                  <a:moveTo>
                    <a:pt x="2199271" y="1106587"/>
                  </a:moveTo>
                  <a:lnTo>
                    <a:pt x="1661033" y="1106587"/>
                  </a:lnTo>
                  <a:lnTo>
                    <a:pt x="1661033" y="1630668"/>
                  </a:lnTo>
                  <a:lnTo>
                    <a:pt x="1691259" y="1601237"/>
                  </a:lnTo>
                  <a:lnTo>
                    <a:pt x="1691259" y="1136829"/>
                  </a:lnTo>
                  <a:lnTo>
                    <a:pt x="2168213" y="1136829"/>
                  </a:lnTo>
                  <a:lnTo>
                    <a:pt x="2199271" y="1106587"/>
                  </a:lnTo>
                  <a:close/>
                </a:path>
                <a:path w="3336290" h="2171065">
                  <a:moveTo>
                    <a:pt x="3321304" y="602615"/>
                  </a:moveTo>
                  <a:lnTo>
                    <a:pt x="2797175" y="1131069"/>
                  </a:lnTo>
                  <a:lnTo>
                    <a:pt x="2797175" y="1136829"/>
                  </a:lnTo>
                  <a:lnTo>
                    <a:pt x="3321304" y="1136829"/>
                  </a:lnTo>
                  <a:lnTo>
                    <a:pt x="3321304" y="602615"/>
                  </a:lnTo>
                  <a:close/>
                </a:path>
                <a:path w="3336290" h="2171065">
                  <a:moveTo>
                    <a:pt x="2215388" y="1090895"/>
                  </a:moveTo>
                  <a:lnTo>
                    <a:pt x="2199271" y="1106587"/>
                  </a:lnTo>
                  <a:lnTo>
                    <a:pt x="2215388" y="1106587"/>
                  </a:lnTo>
                  <a:lnTo>
                    <a:pt x="2215388" y="1090895"/>
                  </a:lnTo>
                  <a:close/>
                </a:path>
                <a:path w="3336290" h="2171065">
                  <a:moveTo>
                    <a:pt x="2768346" y="582460"/>
                  </a:moveTo>
                  <a:lnTo>
                    <a:pt x="2737559" y="582460"/>
                  </a:lnTo>
                  <a:lnTo>
                    <a:pt x="2245614" y="1061464"/>
                  </a:lnTo>
                  <a:lnTo>
                    <a:pt x="2245614" y="1106587"/>
                  </a:lnTo>
                  <a:lnTo>
                    <a:pt x="2768346" y="1106587"/>
                  </a:lnTo>
                  <a:lnTo>
                    <a:pt x="2768346" y="582460"/>
                  </a:lnTo>
                  <a:close/>
                </a:path>
                <a:path w="3336290" h="2171065">
                  <a:moveTo>
                    <a:pt x="3335755" y="0"/>
                  </a:moveTo>
                  <a:lnTo>
                    <a:pt x="2768346" y="0"/>
                  </a:lnTo>
                  <a:lnTo>
                    <a:pt x="2768346" y="552221"/>
                  </a:lnTo>
                  <a:lnTo>
                    <a:pt x="2215388" y="552221"/>
                  </a:lnTo>
                  <a:lnTo>
                    <a:pt x="2215388" y="1090895"/>
                  </a:lnTo>
                  <a:lnTo>
                    <a:pt x="2245614" y="1061464"/>
                  </a:lnTo>
                  <a:lnTo>
                    <a:pt x="2245614" y="582460"/>
                  </a:lnTo>
                  <a:lnTo>
                    <a:pt x="2737559" y="582460"/>
                  </a:lnTo>
                  <a:lnTo>
                    <a:pt x="2797175" y="524412"/>
                  </a:lnTo>
                  <a:lnTo>
                    <a:pt x="2797175" y="29527"/>
                  </a:lnTo>
                  <a:lnTo>
                    <a:pt x="3305430" y="29527"/>
                  </a:lnTo>
                  <a:lnTo>
                    <a:pt x="3335755" y="0"/>
                  </a:lnTo>
                  <a:close/>
                </a:path>
                <a:path w="3336290" h="2171065">
                  <a:moveTo>
                    <a:pt x="3298317" y="582460"/>
                  </a:moveTo>
                  <a:lnTo>
                    <a:pt x="2797175" y="582460"/>
                  </a:lnTo>
                  <a:lnTo>
                    <a:pt x="2797175" y="1087869"/>
                  </a:lnTo>
                  <a:lnTo>
                    <a:pt x="3298317" y="582460"/>
                  </a:lnTo>
                  <a:close/>
                </a:path>
                <a:path w="3336290" h="2171065">
                  <a:moveTo>
                    <a:pt x="3321304" y="29527"/>
                  </a:moveTo>
                  <a:lnTo>
                    <a:pt x="3305430" y="29527"/>
                  </a:lnTo>
                  <a:lnTo>
                    <a:pt x="2797175" y="524412"/>
                  </a:lnTo>
                  <a:lnTo>
                    <a:pt x="2797175" y="552221"/>
                  </a:lnTo>
                  <a:lnTo>
                    <a:pt x="3321304" y="552221"/>
                  </a:lnTo>
                  <a:lnTo>
                    <a:pt x="3321304" y="2952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56433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4018" y="0"/>
                  </a:lnTo>
                  <a:lnTo>
                    <a:pt x="136017" y="718"/>
                  </a:lnTo>
                  <a:lnTo>
                    <a:pt x="97155" y="10081"/>
                  </a:lnTo>
                  <a:lnTo>
                    <a:pt x="62611" y="28798"/>
                  </a:lnTo>
                  <a:lnTo>
                    <a:pt x="33782" y="56158"/>
                  </a:lnTo>
                  <a:lnTo>
                    <a:pt x="12954" y="89996"/>
                  </a:lnTo>
                  <a:lnTo>
                    <a:pt x="2159" y="128155"/>
                  </a:lnTo>
                  <a:lnTo>
                    <a:pt x="635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0" y="159832"/>
                  </a:lnTo>
                  <a:lnTo>
                    <a:pt x="635" y="167754"/>
                  </a:lnTo>
                  <a:lnTo>
                    <a:pt x="2159" y="175671"/>
                  </a:lnTo>
                  <a:lnTo>
                    <a:pt x="3556" y="183595"/>
                  </a:lnTo>
                  <a:lnTo>
                    <a:pt x="4953" y="190793"/>
                  </a:lnTo>
                  <a:lnTo>
                    <a:pt x="7874" y="198710"/>
                  </a:lnTo>
                  <a:lnTo>
                    <a:pt x="10033" y="205913"/>
                  </a:lnTo>
                  <a:lnTo>
                    <a:pt x="13589" y="213112"/>
                  </a:lnTo>
                  <a:lnTo>
                    <a:pt x="16510" y="220310"/>
                  </a:lnTo>
                  <a:lnTo>
                    <a:pt x="20828" y="227509"/>
                  </a:lnTo>
                  <a:lnTo>
                    <a:pt x="44577" y="259189"/>
                  </a:lnTo>
                  <a:lnTo>
                    <a:pt x="56896" y="269269"/>
                  </a:lnTo>
                  <a:lnTo>
                    <a:pt x="62611" y="274310"/>
                  </a:lnTo>
                  <a:lnTo>
                    <a:pt x="97917" y="293027"/>
                  </a:lnTo>
                  <a:lnTo>
                    <a:pt x="105029" y="295905"/>
                  </a:lnTo>
                  <a:lnTo>
                    <a:pt x="113030" y="298068"/>
                  </a:lnTo>
                  <a:lnTo>
                    <a:pt x="120142" y="299506"/>
                  </a:lnTo>
                  <a:lnTo>
                    <a:pt x="128143" y="300945"/>
                  </a:lnTo>
                  <a:lnTo>
                    <a:pt x="136017" y="302389"/>
                  </a:lnTo>
                  <a:lnTo>
                    <a:pt x="144018" y="303108"/>
                  </a:lnTo>
                  <a:lnTo>
                    <a:pt x="151892" y="303108"/>
                  </a:lnTo>
                  <a:lnTo>
                    <a:pt x="151892" y="303827"/>
                  </a:lnTo>
                  <a:lnTo>
                    <a:pt x="159766" y="303827"/>
                  </a:lnTo>
                  <a:lnTo>
                    <a:pt x="167767" y="303108"/>
                  </a:lnTo>
                  <a:lnTo>
                    <a:pt x="183515" y="300226"/>
                  </a:lnTo>
                  <a:lnTo>
                    <a:pt x="190754" y="298787"/>
                  </a:lnTo>
                  <a:lnTo>
                    <a:pt x="198628" y="295905"/>
                  </a:lnTo>
                  <a:lnTo>
                    <a:pt x="205867" y="293747"/>
                  </a:lnTo>
                  <a:lnTo>
                    <a:pt x="213106" y="290145"/>
                  </a:lnTo>
                  <a:lnTo>
                    <a:pt x="220218" y="287268"/>
                  </a:lnTo>
                  <a:lnTo>
                    <a:pt x="227457" y="282947"/>
                  </a:lnTo>
                  <a:lnTo>
                    <a:pt x="233934" y="279350"/>
                  </a:lnTo>
                  <a:lnTo>
                    <a:pt x="241173" y="274310"/>
                  </a:lnTo>
                  <a:lnTo>
                    <a:pt x="246888" y="269989"/>
                  </a:lnTo>
                  <a:lnTo>
                    <a:pt x="253365" y="264229"/>
                  </a:lnTo>
                  <a:lnTo>
                    <a:pt x="259207" y="259189"/>
                  </a:lnTo>
                  <a:lnTo>
                    <a:pt x="264160" y="253429"/>
                  </a:lnTo>
                  <a:lnTo>
                    <a:pt x="269240" y="246950"/>
                  </a:lnTo>
                  <a:lnTo>
                    <a:pt x="274320" y="241190"/>
                  </a:lnTo>
                  <a:lnTo>
                    <a:pt x="292989" y="205913"/>
                  </a:lnTo>
                  <a:lnTo>
                    <a:pt x="295910" y="198710"/>
                  </a:lnTo>
                  <a:lnTo>
                    <a:pt x="298069" y="190793"/>
                  </a:lnTo>
                  <a:lnTo>
                    <a:pt x="299466" y="183595"/>
                  </a:lnTo>
                  <a:lnTo>
                    <a:pt x="300863" y="175671"/>
                  </a:lnTo>
                  <a:lnTo>
                    <a:pt x="302387" y="167754"/>
                  </a:lnTo>
                  <a:lnTo>
                    <a:pt x="303022" y="159832"/>
                  </a:lnTo>
                  <a:lnTo>
                    <a:pt x="303022" y="151913"/>
                  </a:lnTo>
                  <a:lnTo>
                    <a:pt x="303784" y="151913"/>
                  </a:lnTo>
                  <a:lnTo>
                    <a:pt x="303784" y="143996"/>
                  </a:lnTo>
                  <a:lnTo>
                    <a:pt x="303022" y="136074"/>
                  </a:lnTo>
                  <a:lnTo>
                    <a:pt x="293751" y="97194"/>
                  </a:lnTo>
                  <a:lnTo>
                    <a:pt x="274955" y="62636"/>
                  </a:lnTo>
                  <a:lnTo>
                    <a:pt x="247650" y="33839"/>
                  </a:lnTo>
                  <a:lnTo>
                    <a:pt x="213741" y="12962"/>
                  </a:lnTo>
                  <a:lnTo>
                    <a:pt x="183515" y="3601"/>
                  </a:lnTo>
                  <a:lnTo>
                    <a:pt x="167767" y="718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56492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3"/>
                  </a:moveTo>
                  <a:lnTo>
                    <a:pt x="0" y="143996"/>
                  </a:lnTo>
                  <a:lnTo>
                    <a:pt x="635" y="136073"/>
                  </a:lnTo>
                  <a:lnTo>
                    <a:pt x="2159" y="128156"/>
                  </a:lnTo>
                  <a:lnTo>
                    <a:pt x="3556" y="120232"/>
                  </a:lnTo>
                  <a:lnTo>
                    <a:pt x="16510" y="82797"/>
                  </a:lnTo>
                  <a:lnTo>
                    <a:pt x="20066" y="75599"/>
                  </a:lnTo>
                  <a:lnTo>
                    <a:pt x="44577" y="44638"/>
                  </a:lnTo>
                  <a:lnTo>
                    <a:pt x="76328" y="20160"/>
                  </a:lnTo>
                  <a:lnTo>
                    <a:pt x="112270" y="5040"/>
                  </a:lnTo>
                  <a:lnTo>
                    <a:pt x="128145" y="2162"/>
                  </a:lnTo>
                  <a:lnTo>
                    <a:pt x="136019" y="718"/>
                  </a:lnTo>
                  <a:lnTo>
                    <a:pt x="143893" y="0"/>
                  </a:lnTo>
                  <a:lnTo>
                    <a:pt x="151895" y="0"/>
                  </a:lnTo>
                  <a:lnTo>
                    <a:pt x="159769" y="0"/>
                  </a:lnTo>
                  <a:lnTo>
                    <a:pt x="167770" y="718"/>
                  </a:lnTo>
                  <a:lnTo>
                    <a:pt x="175644" y="2162"/>
                  </a:lnTo>
                  <a:lnTo>
                    <a:pt x="183518" y="3601"/>
                  </a:lnTo>
                  <a:lnTo>
                    <a:pt x="220984" y="16559"/>
                  </a:lnTo>
                  <a:lnTo>
                    <a:pt x="234700" y="24482"/>
                  </a:lnTo>
                  <a:lnTo>
                    <a:pt x="241177" y="28798"/>
                  </a:lnTo>
                  <a:lnTo>
                    <a:pt x="270007" y="56157"/>
                  </a:lnTo>
                  <a:lnTo>
                    <a:pt x="290835" y="89995"/>
                  </a:lnTo>
                  <a:lnTo>
                    <a:pt x="301631" y="128156"/>
                  </a:lnTo>
                  <a:lnTo>
                    <a:pt x="303028" y="136073"/>
                  </a:lnTo>
                  <a:lnTo>
                    <a:pt x="303790" y="143996"/>
                  </a:lnTo>
                  <a:lnTo>
                    <a:pt x="303790" y="151913"/>
                  </a:lnTo>
                  <a:lnTo>
                    <a:pt x="303028" y="151913"/>
                  </a:lnTo>
                  <a:lnTo>
                    <a:pt x="303028" y="159831"/>
                  </a:lnTo>
                  <a:lnTo>
                    <a:pt x="302393" y="167753"/>
                  </a:lnTo>
                  <a:lnTo>
                    <a:pt x="300869" y="175671"/>
                  </a:lnTo>
                  <a:lnTo>
                    <a:pt x="299471" y="183594"/>
                  </a:lnTo>
                  <a:lnTo>
                    <a:pt x="298074" y="190792"/>
                  </a:lnTo>
                  <a:lnTo>
                    <a:pt x="295915" y="198709"/>
                  </a:lnTo>
                  <a:lnTo>
                    <a:pt x="292994" y="205913"/>
                  </a:lnTo>
                  <a:lnTo>
                    <a:pt x="290073" y="213831"/>
                  </a:lnTo>
                  <a:lnTo>
                    <a:pt x="269245" y="246949"/>
                  </a:lnTo>
                  <a:lnTo>
                    <a:pt x="264165" y="253429"/>
                  </a:lnTo>
                  <a:lnTo>
                    <a:pt x="259212" y="259188"/>
                  </a:lnTo>
                  <a:lnTo>
                    <a:pt x="253370" y="264229"/>
                  </a:lnTo>
                  <a:lnTo>
                    <a:pt x="246892" y="269988"/>
                  </a:lnTo>
                  <a:lnTo>
                    <a:pt x="241177" y="274309"/>
                  </a:lnTo>
                  <a:lnTo>
                    <a:pt x="233938" y="279350"/>
                  </a:lnTo>
                  <a:lnTo>
                    <a:pt x="227461" y="282946"/>
                  </a:lnTo>
                  <a:lnTo>
                    <a:pt x="220222" y="287267"/>
                  </a:lnTo>
                  <a:lnTo>
                    <a:pt x="213110" y="290145"/>
                  </a:lnTo>
                  <a:lnTo>
                    <a:pt x="205871" y="293746"/>
                  </a:lnTo>
                  <a:lnTo>
                    <a:pt x="198631" y="295904"/>
                  </a:lnTo>
                  <a:lnTo>
                    <a:pt x="190757" y="298787"/>
                  </a:lnTo>
                  <a:lnTo>
                    <a:pt x="183518" y="300225"/>
                  </a:lnTo>
                  <a:lnTo>
                    <a:pt x="175644" y="301664"/>
                  </a:lnTo>
                  <a:lnTo>
                    <a:pt x="167770" y="303108"/>
                  </a:lnTo>
                  <a:lnTo>
                    <a:pt x="159769" y="303827"/>
                  </a:lnTo>
                  <a:lnTo>
                    <a:pt x="151895" y="303827"/>
                  </a:lnTo>
                  <a:lnTo>
                    <a:pt x="151895" y="303108"/>
                  </a:lnTo>
                  <a:lnTo>
                    <a:pt x="143893" y="303108"/>
                  </a:lnTo>
                  <a:lnTo>
                    <a:pt x="136019" y="302388"/>
                  </a:lnTo>
                  <a:lnTo>
                    <a:pt x="128145" y="300945"/>
                  </a:lnTo>
                  <a:lnTo>
                    <a:pt x="120144" y="299506"/>
                  </a:lnTo>
                  <a:lnTo>
                    <a:pt x="113032" y="298067"/>
                  </a:lnTo>
                  <a:lnTo>
                    <a:pt x="105031" y="295904"/>
                  </a:lnTo>
                  <a:lnTo>
                    <a:pt x="97918" y="293027"/>
                  </a:lnTo>
                  <a:lnTo>
                    <a:pt x="89917" y="290145"/>
                  </a:lnTo>
                  <a:lnTo>
                    <a:pt x="56770" y="269269"/>
                  </a:lnTo>
                  <a:lnTo>
                    <a:pt x="50293" y="264229"/>
                  </a:lnTo>
                  <a:lnTo>
                    <a:pt x="24384" y="233992"/>
                  </a:lnTo>
                  <a:lnTo>
                    <a:pt x="20828" y="227507"/>
                  </a:lnTo>
                  <a:lnTo>
                    <a:pt x="16510" y="220309"/>
                  </a:lnTo>
                  <a:lnTo>
                    <a:pt x="13589" y="213111"/>
                  </a:lnTo>
                  <a:lnTo>
                    <a:pt x="10033" y="205913"/>
                  </a:lnTo>
                  <a:lnTo>
                    <a:pt x="7874" y="198709"/>
                  </a:lnTo>
                  <a:lnTo>
                    <a:pt x="4953" y="190792"/>
                  </a:lnTo>
                  <a:lnTo>
                    <a:pt x="3556" y="183594"/>
                  </a:lnTo>
                  <a:lnTo>
                    <a:pt x="2159" y="175671"/>
                  </a:lnTo>
                  <a:lnTo>
                    <a:pt x="635" y="167753"/>
                  </a:lnTo>
                  <a:lnTo>
                    <a:pt x="0" y="159831"/>
                  </a:lnTo>
                  <a:lnTo>
                    <a:pt x="0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7" name="object 1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660296" y="995420"/>
            <a:ext cx="8966200" cy="25558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34315">
              <a:lnSpc>
                <a:spcPct val="100800"/>
              </a:lnSpc>
              <a:spcBef>
                <a:spcPts val="60"/>
              </a:spcBef>
            </a:pPr>
            <a:r>
              <a:rPr sz="8250" spc="250" dirty="0"/>
              <a:t>Автоматическое </a:t>
            </a:r>
            <a:r>
              <a:rPr sz="8250" spc="245" dirty="0"/>
              <a:t>оглавление</a:t>
            </a:r>
            <a:r>
              <a:rPr sz="8250" spc="-1155" dirty="0"/>
              <a:t> </a:t>
            </a:r>
            <a:r>
              <a:rPr sz="8250" spc="350" dirty="0"/>
              <a:t>в</a:t>
            </a:r>
            <a:r>
              <a:rPr sz="8250" spc="-1155" dirty="0"/>
              <a:t> </a:t>
            </a:r>
            <a:r>
              <a:rPr sz="8250" spc="-20" dirty="0">
                <a:latin typeface="Arial Narrow"/>
                <a:cs typeface="Arial Narrow"/>
              </a:rPr>
              <a:t>Word</a:t>
            </a:r>
            <a:endParaRPr sz="825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14151" y="4205833"/>
            <a:ext cx="14058265" cy="4484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3829"/>
              </a:lnSpc>
              <a:spcBef>
                <a:spcPts val="125"/>
              </a:spcBef>
            </a:pPr>
            <a:r>
              <a:rPr sz="3200" spc="100" dirty="0">
                <a:latin typeface="Arial"/>
                <a:cs typeface="Arial"/>
              </a:rPr>
              <a:t>Федеральное</a:t>
            </a:r>
            <a:endParaRPr sz="3200">
              <a:latin typeface="Arial"/>
              <a:cs typeface="Arial"/>
            </a:endParaRPr>
          </a:p>
          <a:p>
            <a:pPr marL="12700" marR="5080" algn="ctr">
              <a:lnSpc>
                <a:spcPts val="3900"/>
              </a:lnSpc>
              <a:spcBef>
                <a:spcPts val="70"/>
              </a:spcBef>
            </a:pPr>
            <a:r>
              <a:rPr sz="3200" spc="90" dirty="0">
                <a:latin typeface="Arial"/>
                <a:cs typeface="Arial"/>
              </a:rPr>
              <a:t>государственное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145" dirty="0">
                <a:latin typeface="Arial"/>
                <a:cs typeface="Arial"/>
              </a:rPr>
              <a:t>автономное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105" dirty="0">
                <a:latin typeface="Arial"/>
                <a:cs typeface="Arial"/>
              </a:rPr>
              <a:t>образовательное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140" dirty="0">
                <a:latin typeface="Arial"/>
                <a:cs typeface="Arial"/>
              </a:rPr>
              <a:t>учреждение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130" dirty="0">
                <a:latin typeface="Arial"/>
                <a:cs typeface="Arial"/>
              </a:rPr>
              <a:t>высшего </a:t>
            </a:r>
            <a:r>
              <a:rPr sz="3200" spc="135" dirty="0">
                <a:latin typeface="Arial"/>
                <a:cs typeface="Arial"/>
              </a:rPr>
              <a:t>образования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295" dirty="0">
                <a:latin typeface="Lucida Sans Unicode"/>
                <a:cs typeface="Lucida Sans Unicode"/>
              </a:rPr>
              <a:t>«</a:t>
            </a:r>
            <a:r>
              <a:rPr sz="3200" spc="295" dirty="0">
                <a:latin typeface="Arial"/>
                <a:cs typeface="Arial"/>
              </a:rPr>
              <a:t>Южный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685"/>
              </a:lnSpc>
            </a:pPr>
            <a:r>
              <a:rPr sz="3200" spc="95" dirty="0">
                <a:latin typeface="Arial"/>
                <a:cs typeface="Arial"/>
              </a:rPr>
              <a:t>федеральный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165" dirty="0">
                <a:latin typeface="Arial"/>
                <a:cs typeface="Arial"/>
              </a:rPr>
              <a:t>университет</a:t>
            </a:r>
            <a:r>
              <a:rPr sz="3200" spc="165" dirty="0">
                <a:latin typeface="Lucida Sans Unicode"/>
                <a:cs typeface="Lucida Sans Unicode"/>
              </a:rPr>
              <a:t>»</a:t>
            </a:r>
            <a:r>
              <a:rPr sz="3200" spc="-210" dirty="0">
                <a:latin typeface="Lucida Sans Unicode"/>
                <a:cs typeface="Lucida Sans Unicode"/>
              </a:rPr>
              <a:t> </a:t>
            </a:r>
            <a:r>
              <a:rPr sz="3200" spc="105" dirty="0">
                <a:latin typeface="Arial"/>
                <a:cs typeface="Arial"/>
              </a:rPr>
              <a:t>Институт</a:t>
            </a:r>
            <a:endParaRPr sz="3200">
              <a:latin typeface="Arial"/>
              <a:cs typeface="Arial"/>
            </a:endParaRPr>
          </a:p>
          <a:p>
            <a:pPr marL="2437765" marR="2430145" algn="ctr">
              <a:lnSpc>
                <a:spcPts val="3900"/>
              </a:lnSpc>
              <a:spcBef>
                <a:spcPts val="140"/>
              </a:spcBef>
            </a:pPr>
            <a:r>
              <a:rPr sz="3200" spc="120" dirty="0">
                <a:latin typeface="Arial"/>
                <a:cs typeface="Arial"/>
              </a:rPr>
              <a:t>математики</a:t>
            </a:r>
            <a:r>
              <a:rPr sz="3200" spc="120" dirty="0">
                <a:latin typeface="Lucida Sans Unicode"/>
                <a:cs typeface="Lucida Sans Unicode"/>
              </a:rPr>
              <a:t>,</a:t>
            </a:r>
            <a:r>
              <a:rPr sz="3200" spc="-220" dirty="0">
                <a:latin typeface="Lucida Sans Unicode"/>
                <a:cs typeface="Lucida Sans Unicode"/>
              </a:rPr>
              <a:t> </a:t>
            </a:r>
            <a:r>
              <a:rPr sz="3200" spc="175" dirty="0">
                <a:latin typeface="Arial"/>
                <a:cs typeface="Arial"/>
              </a:rPr>
              <a:t>механики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285" dirty="0">
                <a:latin typeface="Arial"/>
                <a:cs typeface="Arial"/>
              </a:rPr>
              <a:t>и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185" dirty="0">
                <a:latin typeface="Arial"/>
                <a:cs typeface="Arial"/>
              </a:rPr>
              <a:t>компьютерных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140" dirty="0">
                <a:latin typeface="Arial"/>
                <a:cs typeface="Arial"/>
              </a:rPr>
              <a:t>наук </a:t>
            </a:r>
            <a:r>
              <a:rPr sz="3200" spc="130" dirty="0">
                <a:latin typeface="Arial"/>
                <a:cs typeface="Arial"/>
              </a:rPr>
              <a:t>им</a:t>
            </a:r>
            <a:r>
              <a:rPr sz="3200" spc="130" dirty="0">
                <a:latin typeface="Lucida Sans Unicode"/>
                <a:cs typeface="Lucida Sans Unicode"/>
              </a:rPr>
              <a:t>.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Arial"/>
                <a:cs typeface="Arial"/>
              </a:rPr>
              <a:t>И</a:t>
            </a:r>
            <a:r>
              <a:rPr sz="3200" dirty="0">
                <a:latin typeface="Lucida Sans Unicode"/>
                <a:cs typeface="Lucida Sans Unicode"/>
              </a:rPr>
              <a:t>.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dirty="0">
                <a:latin typeface="Arial"/>
                <a:cs typeface="Arial"/>
              </a:rPr>
              <a:t>И</a:t>
            </a:r>
            <a:r>
              <a:rPr sz="3200" dirty="0">
                <a:latin typeface="Lucida Sans Unicode"/>
                <a:cs typeface="Lucida Sans Unicode"/>
              </a:rPr>
              <a:t>.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spc="130" dirty="0">
                <a:latin typeface="Arial"/>
                <a:cs typeface="Arial"/>
              </a:rPr>
              <a:t>Воровича</a:t>
            </a:r>
            <a:endParaRPr sz="3200">
              <a:latin typeface="Arial"/>
              <a:cs typeface="Arial"/>
            </a:endParaRPr>
          </a:p>
          <a:p>
            <a:pPr marR="92075" algn="ctr">
              <a:lnSpc>
                <a:spcPts val="3685"/>
              </a:lnSpc>
            </a:pPr>
            <a:r>
              <a:rPr sz="3200" spc="-850" dirty="0">
                <a:latin typeface="Lucida Sans Unicode"/>
                <a:cs typeface="Lucida Sans Unicode"/>
              </a:rPr>
              <a:t>1</a:t>
            </a:r>
            <a:r>
              <a:rPr sz="3200" spc="-225" dirty="0">
                <a:latin typeface="Lucida Sans Unicode"/>
                <a:cs typeface="Lucida Sans Unicode"/>
              </a:rPr>
              <a:t> </a:t>
            </a:r>
            <a:r>
              <a:rPr sz="3200" spc="110" dirty="0">
                <a:latin typeface="Arial"/>
                <a:cs typeface="Arial"/>
              </a:rPr>
              <a:t>курс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120" dirty="0">
                <a:latin typeface="Arial"/>
                <a:cs typeface="Arial"/>
              </a:rPr>
              <a:t>ПМИ</a:t>
            </a:r>
            <a:endParaRPr sz="3200">
              <a:latin typeface="Arial"/>
              <a:cs typeface="Arial"/>
            </a:endParaRPr>
          </a:p>
          <a:p>
            <a:pPr marL="965200">
              <a:lnSpc>
                <a:spcPct val="100000"/>
              </a:lnSpc>
              <a:spcBef>
                <a:spcPts val="3750"/>
              </a:spcBef>
              <a:tabLst>
                <a:tab pos="4441190" algn="l"/>
                <a:tab pos="7522209" algn="l"/>
              </a:tabLst>
            </a:pPr>
            <a:r>
              <a:rPr sz="3600" spc="55" dirty="0">
                <a:latin typeface="Arial"/>
                <a:cs typeface="Arial"/>
              </a:rPr>
              <a:t>Руководитель</a:t>
            </a:r>
            <a:r>
              <a:rPr sz="3600" spc="55" dirty="0">
                <a:latin typeface="Lucida Sans Unicode"/>
                <a:cs typeface="Lucida Sans Unicode"/>
              </a:rPr>
              <a:t>:</a:t>
            </a:r>
            <a:r>
              <a:rPr sz="3600" dirty="0">
                <a:latin typeface="Lucida Sans Unicode"/>
                <a:cs typeface="Lucida Sans Unicode"/>
              </a:rPr>
              <a:t>	</a:t>
            </a:r>
            <a:r>
              <a:rPr sz="3600" spc="-10" dirty="0">
                <a:latin typeface="Arial"/>
                <a:cs typeface="Arial"/>
              </a:rPr>
              <a:t>Пустовалова</a:t>
            </a:r>
            <a:r>
              <a:rPr sz="3600" dirty="0">
                <a:latin typeface="Arial"/>
                <a:cs typeface="Arial"/>
              </a:rPr>
              <a:t>	</a:t>
            </a:r>
            <a:r>
              <a:rPr sz="3600" spc="75" dirty="0">
                <a:latin typeface="Arial"/>
                <a:cs typeface="Arial"/>
              </a:rPr>
              <a:t>Ольга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85" dirty="0">
                <a:latin typeface="Arial"/>
                <a:cs typeface="Arial"/>
              </a:rPr>
              <a:t>Геннадиевна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4" name="object 4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6"/>
                  </a:lnTo>
                  <a:lnTo>
                    <a:pt x="459335" y="742163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9"/>
                  </a:lnTo>
                  <a:lnTo>
                    <a:pt x="212993" y="474402"/>
                  </a:lnTo>
                  <a:lnTo>
                    <a:pt x="172198" y="454244"/>
                  </a:lnTo>
                  <a:lnTo>
                    <a:pt x="130196" y="438043"/>
                  </a:lnTo>
                  <a:lnTo>
                    <a:pt x="87292" y="426099"/>
                  </a:lnTo>
                  <a:lnTo>
                    <a:pt x="43792" y="418714"/>
                  </a:lnTo>
                  <a:lnTo>
                    <a:pt x="0" y="416185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6"/>
                  </a:lnTo>
                  <a:lnTo>
                    <a:pt x="289746" y="306935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1"/>
                  </a:lnTo>
                  <a:lnTo>
                    <a:pt x="415356" y="170516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6"/>
                  </a:lnTo>
                  <a:lnTo>
                    <a:pt x="607578" y="208171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5"/>
                  </a:lnTo>
                  <a:lnTo>
                    <a:pt x="744419" y="334126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9" y="414326"/>
                  </a:lnTo>
                </a:path>
                <a:path w="965834" h="916305">
                  <a:moveTo>
                    <a:pt x="965529" y="418044"/>
                  </a:moveTo>
                  <a:lnTo>
                    <a:pt x="910235" y="426099"/>
                  </a:lnTo>
                  <a:lnTo>
                    <a:pt x="867149" y="438043"/>
                  </a:lnTo>
                  <a:lnTo>
                    <a:pt x="824944" y="454244"/>
                  </a:lnTo>
                  <a:lnTo>
                    <a:pt x="783931" y="474402"/>
                  </a:lnTo>
                  <a:lnTo>
                    <a:pt x="744419" y="498219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3"/>
                  </a:lnTo>
                  <a:lnTo>
                    <a:pt x="519533" y="784446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14"/>
                  </a:moveTo>
                  <a:lnTo>
                    <a:pt x="0" y="1841014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10" name="object 10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952219" y="8116557"/>
            <a:ext cx="3336290" cy="2171065"/>
            <a:chOff x="14952219" y="8116557"/>
            <a:chExt cx="3336290" cy="2171065"/>
          </a:xfrm>
        </p:grpSpPr>
        <p:sp>
          <p:nvSpPr>
            <p:cNvPr id="13" name="object 13"/>
            <p:cNvSpPr/>
            <p:nvPr/>
          </p:nvSpPr>
          <p:spPr>
            <a:xfrm>
              <a:off x="14952219" y="8116557"/>
              <a:ext cx="3336290" cy="2171065"/>
            </a:xfrm>
            <a:custGeom>
              <a:avLst/>
              <a:gdLst/>
              <a:ahLst/>
              <a:cxnLst/>
              <a:rect l="l" t="t" r="r" b="b"/>
              <a:pathLst>
                <a:path w="3336290" h="2171065">
                  <a:moveTo>
                    <a:pt x="1136904" y="1106587"/>
                  </a:moveTo>
                  <a:lnTo>
                    <a:pt x="553720" y="1106587"/>
                  </a:lnTo>
                  <a:lnTo>
                    <a:pt x="0" y="1660961"/>
                  </a:lnTo>
                  <a:lnTo>
                    <a:pt x="0" y="2170440"/>
                  </a:lnTo>
                  <a:lnTo>
                    <a:pt x="29591" y="2170440"/>
                  </a:lnTo>
                  <a:lnTo>
                    <a:pt x="29591" y="1689760"/>
                  </a:lnTo>
                  <a:lnTo>
                    <a:pt x="1600344" y="1689760"/>
                  </a:lnTo>
                  <a:lnTo>
                    <a:pt x="1629920" y="1660961"/>
                  </a:lnTo>
                  <a:lnTo>
                    <a:pt x="42545" y="1660961"/>
                  </a:lnTo>
                  <a:lnTo>
                    <a:pt x="553720" y="1148349"/>
                  </a:lnTo>
                  <a:lnTo>
                    <a:pt x="583946" y="1148349"/>
                  </a:lnTo>
                  <a:lnTo>
                    <a:pt x="583946" y="1136829"/>
                  </a:lnTo>
                  <a:lnTo>
                    <a:pt x="1136904" y="1136829"/>
                  </a:lnTo>
                  <a:lnTo>
                    <a:pt x="1136904" y="1106587"/>
                  </a:lnTo>
                  <a:close/>
                </a:path>
                <a:path w="3336290" h="2171065">
                  <a:moveTo>
                    <a:pt x="583946" y="1689760"/>
                  </a:moveTo>
                  <a:lnTo>
                    <a:pt x="553720" y="1689760"/>
                  </a:lnTo>
                  <a:lnTo>
                    <a:pt x="553720" y="2170440"/>
                  </a:lnTo>
                  <a:lnTo>
                    <a:pt x="583946" y="2170440"/>
                  </a:lnTo>
                  <a:lnTo>
                    <a:pt x="583946" y="1689760"/>
                  </a:lnTo>
                  <a:close/>
                </a:path>
                <a:path w="3336290" h="2171065">
                  <a:moveTo>
                    <a:pt x="1136904" y="1689760"/>
                  </a:moveTo>
                  <a:lnTo>
                    <a:pt x="1106678" y="1689760"/>
                  </a:lnTo>
                  <a:lnTo>
                    <a:pt x="1106678" y="2170440"/>
                  </a:lnTo>
                  <a:lnTo>
                    <a:pt x="1136904" y="2141009"/>
                  </a:lnTo>
                  <a:lnTo>
                    <a:pt x="1136904" y="1689760"/>
                  </a:lnTo>
                  <a:close/>
                </a:path>
                <a:path w="3336290" h="2171065">
                  <a:moveTo>
                    <a:pt x="1661033" y="1689760"/>
                  </a:moveTo>
                  <a:lnTo>
                    <a:pt x="1600344" y="1689760"/>
                  </a:lnTo>
                  <a:lnTo>
                    <a:pt x="1136904" y="2141009"/>
                  </a:lnTo>
                  <a:lnTo>
                    <a:pt x="1136904" y="2170440"/>
                  </a:lnTo>
                  <a:lnTo>
                    <a:pt x="1661033" y="2170440"/>
                  </a:lnTo>
                  <a:lnTo>
                    <a:pt x="1661033" y="1689760"/>
                  </a:lnTo>
                  <a:close/>
                </a:path>
                <a:path w="3336290" h="2171065">
                  <a:moveTo>
                    <a:pt x="3335755" y="1136829"/>
                  </a:moveTo>
                  <a:lnTo>
                    <a:pt x="2791460" y="1136829"/>
                  </a:lnTo>
                  <a:lnTo>
                    <a:pt x="2245614" y="1689760"/>
                  </a:lnTo>
                  <a:lnTo>
                    <a:pt x="1691259" y="1689760"/>
                  </a:lnTo>
                  <a:lnTo>
                    <a:pt x="1691259" y="2170440"/>
                  </a:lnTo>
                  <a:lnTo>
                    <a:pt x="3335755" y="1136829"/>
                  </a:lnTo>
                  <a:close/>
                </a:path>
                <a:path w="3336290" h="2171065">
                  <a:moveTo>
                    <a:pt x="583946" y="1148349"/>
                  </a:moveTo>
                  <a:lnTo>
                    <a:pt x="553720" y="1148349"/>
                  </a:lnTo>
                  <a:lnTo>
                    <a:pt x="553720" y="1660961"/>
                  </a:lnTo>
                  <a:lnTo>
                    <a:pt x="583946" y="1660961"/>
                  </a:lnTo>
                  <a:lnTo>
                    <a:pt x="583946" y="1148349"/>
                  </a:lnTo>
                  <a:close/>
                </a:path>
                <a:path w="3336290" h="2171065">
                  <a:moveTo>
                    <a:pt x="1136904" y="1136829"/>
                  </a:moveTo>
                  <a:lnTo>
                    <a:pt x="1106678" y="1136829"/>
                  </a:lnTo>
                  <a:lnTo>
                    <a:pt x="1106678" y="1660961"/>
                  </a:lnTo>
                  <a:lnTo>
                    <a:pt x="1136904" y="1660961"/>
                  </a:lnTo>
                  <a:lnTo>
                    <a:pt x="1136904" y="1136829"/>
                  </a:lnTo>
                  <a:close/>
                </a:path>
                <a:path w="3336290" h="2171065">
                  <a:moveTo>
                    <a:pt x="1661033" y="1630668"/>
                  </a:moveTo>
                  <a:lnTo>
                    <a:pt x="1629920" y="1660961"/>
                  </a:lnTo>
                  <a:lnTo>
                    <a:pt x="1661033" y="1660961"/>
                  </a:lnTo>
                  <a:lnTo>
                    <a:pt x="1661033" y="1630668"/>
                  </a:lnTo>
                  <a:close/>
                </a:path>
                <a:path w="3336290" h="2171065">
                  <a:moveTo>
                    <a:pt x="2215388" y="1136829"/>
                  </a:moveTo>
                  <a:lnTo>
                    <a:pt x="2168213" y="1136829"/>
                  </a:lnTo>
                  <a:lnTo>
                    <a:pt x="1691259" y="1601237"/>
                  </a:lnTo>
                  <a:lnTo>
                    <a:pt x="1691259" y="1660961"/>
                  </a:lnTo>
                  <a:lnTo>
                    <a:pt x="2215388" y="1660961"/>
                  </a:lnTo>
                  <a:lnTo>
                    <a:pt x="2215388" y="1136829"/>
                  </a:lnTo>
                  <a:close/>
                </a:path>
                <a:path w="3336290" h="2171065">
                  <a:moveTo>
                    <a:pt x="2749677" y="1136829"/>
                  </a:moveTo>
                  <a:lnTo>
                    <a:pt x="2245614" y="1136829"/>
                  </a:lnTo>
                  <a:lnTo>
                    <a:pt x="2245614" y="1646561"/>
                  </a:lnTo>
                  <a:lnTo>
                    <a:pt x="2749677" y="1136829"/>
                  </a:lnTo>
                  <a:close/>
                </a:path>
                <a:path w="3336290" h="2171065">
                  <a:moveTo>
                    <a:pt x="2199271" y="1106587"/>
                  </a:moveTo>
                  <a:lnTo>
                    <a:pt x="1661033" y="1106587"/>
                  </a:lnTo>
                  <a:lnTo>
                    <a:pt x="1661033" y="1630668"/>
                  </a:lnTo>
                  <a:lnTo>
                    <a:pt x="1691259" y="1601237"/>
                  </a:lnTo>
                  <a:lnTo>
                    <a:pt x="1691259" y="1136829"/>
                  </a:lnTo>
                  <a:lnTo>
                    <a:pt x="2168213" y="1136829"/>
                  </a:lnTo>
                  <a:lnTo>
                    <a:pt x="2199271" y="1106587"/>
                  </a:lnTo>
                  <a:close/>
                </a:path>
                <a:path w="3336290" h="2171065">
                  <a:moveTo>
                    <a:pt x="3321304" y="602615"/>
                  </a:moveTo>
                  <a:lnTo>
                    <a:pt x="2797175" y="1131069"/>
                  </a:lnTo>
                  <a:lnTo>
                    <a:pt x="2797175" y="1136829"/>
                  </a:lnTo>
                  <a:lnTo>
                    <a:pt x="3321304" y="1136829"/>
                  </a:lnTo>
                  <a:lnTo>
                    <a:pt x="3321304" y="602615"/>
                  </a:lnTo>
                  <a:close/>
                </a:path>
                <a:path w="3336290" h="2171065">
                  <a:moveTo>
                    <a:pt x="2215388" y="1090895"/>
                  </a:moveTo>
                  <a:lnTo>
                    <a:pt x="2199271" y="1106587"/>
                  </a:lnTo>
                  <a:lnTo>
                    <a:pt x="2215388" y="1106587"/>
                  </a:lnTo>
                  <a:lnTo>
                    <a:pt x="2215388" y="1090895"/>
                  </a:lnTo>
                  <a:close/>
                </a:path>
                <a:path w="3336290" h="2171065">
                  <a:moveTo>
                    <a:pt x="2768346" y="582460"/>
                  </a:moveTo>
                  <a:lnTo>
                    <a:pt x="2737559" y="582460"/>
                  </a:lnTo>
                  <a:lnTo>
                    <a:pt x="2245614" y="1061464"/>
                  </a:lnTo>
                  <a:lnTo>
                    <a:pt x="2245614" y="1106587"/>
                  </a:lnTo>
                  <a:lnTo>
                    <a:pt x="2768346" y="1106587"/>
                  </a:lnTo>
                  <a:lnTo>
                    <a:pt x="2768346" y="582460"/>
                  </a:lnTo>
                  <a:close/>
                </a:path>
                <a:path w="3336290" h="2171065">
                  <a:moveTo>
                    <a:pt x="3335755" y="0"/>
                  </a:moveTo>
                  <a:lnTo>
                    <a:pt x="2768346" y="0"/>
                  </a:lnTo>
                  <a:lnTo>
                    <a:pt x="2768346" y="552221"/>
                  </a:lnTo>
                  <a:lnTo>
                    <a:pt x="2215388" y="552221"/>
                  </a:lnTo>
                  <a:lnTo>
                    <a:pt x="2215388" y="1090895"/>
                  </a:lnTo>
                  <a:lnTo>
                    <a:pt x="2245614" y="1061464"/>
                  </a:lnTo>
                  <a:lnTo>
                    <a:pt x="2245614" y="582460"/>
                  </a:lnTo>
                  <a:lnTo>
                    <a:pt x="2737559" y="582460"/>
                  </a:lnTo>
                  <a:lnTo>
                    <a:pt x="2797175" y="524412"/>
                  </a:lnTo>
                  <a:lnTo>
                    <a:pt x="2797175" y="29527"/>
                  </a:lnTo>
                  <a:lnTo>
                    <a:pt x="3305430" y="29527"/>
                  </a:lnTo>
                  <a:lnTo>
                    <a:pt x="3335755" y="0"/>
                  </a:lnTo>
                  <a:close/>
                </a:path>
                <a:path w="3336290" h="2171065">
                  <a:moveTo>
                    <a:pt x="3298317" y="582460"/>
                  </a:moveTo>
                  <a:lnTo>
                    <a:pt x="2797175" y="582460"/>
                  </a:lnTo>
                  <a:lnTo>
                    <a:pt x="2797175" y="1087869"/>
                  </a:lnTo>
                  <a:lnTo>
                    <a:pt x="3298317" y="582460"/>
                  </a:lnTo>
                  <a:close/>
                </a:path>
                <a:path w="3336290" h="2171065">
                  <a:moveTo>
                    <a:pt x="3321304" y="29527"/>
                  </a:moveTo>
                  <a:lnTo>
                    <a:pt x="3305430" y="29527"/>
                  </a:lnTo>
                  <a:lnTo>
                    <a:pt x="2797175" y="524412"/>
                  </a:lnTo>
                  <a:lnTo>
                    <a:pt x="2797175" y="552221"/>
                  </a:lnTo>
                  <a:lnTo>
                    <a:pt x="3321304" y="552221"/>
                  </a:lnTo>
                  <a:lnTo>
                    <a:pt x="3321304" y="2952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56433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4018" y="0"/>
                  </a:lnTo>
                  <a:lnTo>
                    <a:pt x="136017" y="723"/>
                  </a:lnTo>
                  <a:lnTo>
                    <a:pt x="97155" y="10081"/>
                  </a:lnTo>
                  <a:lnTo>
                    <a:pt x="62611" y="28803"/>
                  </a:lnTo>
                  <a:lnTo>
                    <a:pt x="33782" y="56158"/>
                  </a:lnTo>
                  <a:lnTo>
                    <a:pt x="12954" y="89996"/>
                  </a:lnTo>
                  <a:lnTo>
                    <a:pt x="2159" y="128155"/>
                  </a:lnTo>
                  <a:lnTo>
                    <a:pt x="635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0" y="159837"/>
                  </a:lnTo>
                  <a:lnTo>
                    <a:pt x="635" y="167754"/>
                  </a:lnTo>
                  <a:lnTo>
                    <a:pt x="2159" y="175671"/>
                  </a:lnTo>
                  <a:lnTo>
                    <a:pt x="3556" y="183595"/>
                  </a:lnTo>
                  <a:lnTo>
                    <a:pt x="4953" y="190793"/>
                  </a:lnTo>
                  <a:lnTo>
                    <a:pt x="7874" y="198710"/>
                  </a:lnTo>
                  <a:lnTo>
                    <a:pt x="10033" y="205913"/>
                  </a:lnTo>
                  <a:lnTo>
                    <a:pt x="13589" y="213112"/>
                  </a:lnTo>
                  <a:lnTo>
                    <a:pt x="16510" y="220310"/>
                  </a:lnTo>
                  <a:lnTo>
                    <a:pt x="20828" y="227514"/>
                  </a:lnTo>
                  <a:lnTo>
                    <a:pt x="44577" y="259189"/>
                  </a:lnTo>
                  <a:lnTo>
                    <a:pt x="56896" y="269269"/>
                  </a:lnTo>
                  <a:lnTo>
                    <a:pt x="62611" y="274310"/>
                  </a:lnTo>
                  <a:lnTo>
                    <a:pt x="97917" y="293027"/>
                  </a:lnTo>
                  <a:lnTo>
                    <a:pt x="105029" y="295910"/>
                  </a:lnTo>
                  <a:lnTo>
                    <a:pt x="113030" y="298068"/>
                  </a:lnTo>
                  <a:lnTo>
                    <a:pt x="120142" y="299506"/>
                  </a:lnTo>
                  <a:lnTo>
                    <a:pt x="128143" y="300945"/>
                  </a:lnTo>
                  <a:lnTo>
                    <a:pt x="136017" y="302389"/>
                  </a:lnTo>
                  <a:lnTo>
                    <a:pt x="144018" y="303108"/>
                  </a:lnTo>
                  <a:lnTo>
                    <a:pt x="151892" y="303108"/>
                  </a:lnTo>
                  <a:lnTo>
                    <a:pt x="151892" y="303827"/>
                  </a:lnTo>
                  <a:lnTo>
                    <a:pt x="159766" y="303827"/>
                  </a:lnTo>
                  <a:lnTo>
                    <a:pt x="167767" y="303108"/>
                  </a:lnTo>
                  <a:lnTo>
                    <a:pt x="183515" y="300226"/>
                  </a:lnTo>
                  <a:lnTo>
                    <a:pt x="190754" y="298787"/>
                  </a:lnTo>
                  <a:lnTo>
                    <a:pt x="198628" y="295910"/>
                  </a:lnTo>
                  <a:lnTo>
                    <a:pt x="205867" y="293747"/>
                  </a:lnTo>
                  <a:lnTo>
                    <a:pt x="213106" y="290150"/>
                  </a:lnTo>
                  <a:lnTo>
                    <a:pt x="220218" y="287268"/>
                  </a:lnTo>
                  <a:lnTo>
                    <a:pt x="227457" y="282947"/>
                  </a:lnTo>
                  <a:lnTo>
                    <a:pt x="233934" y="279350"/>
                  </a:lnTo>
                  <a:lnTo>
                    <a:pt x="241173" y="274310"/>
                  </a:lnTo>
                  <a:lnTo>
                    <a:pt x="246888" y="269989"/>
                  </a:lnTo>
                  <a:lnTo>
                    <a:pt x="253365" y="264229"/>
                  </a:lnTo>
                  <a:lnTo>
                    <a:pt x="259207" y="259189"/>
                  </a:lnTo>
                  <a:lnTo>
                    <a:pt x="264160" y="253429"/>
                  </a:lnTo>
                  <a:lnTo>
                    <a:pt x="269240" y="246950"/>
                  </a:lnTo>
                  <a:lnTo>
                    <a:pt x="274320" y="241190"/>
                  </a:lnTo>
                  <a:lnTo>
                    <a:pt x="292989" y="205913"/>
                  </a:lnTo>
                  <a:lnTo>
                    <a:pt x="295910" y="198710"/>
                  </a:lnTo>
                  <a:lnTo>
                    <a:pt x="298069" y="190793"/>
                  </a:lnTo>
                  <a:lnTo>
                    <a:pt x="299466" y="183595"/>
                  </a:lnTo>
                  <a:lnTo>
                    <a:pt x="300863" y="175671"/>
                  </a:lnTo>
                  <a:lnTo>
                    <a:pt x="302387" y="167754"/>
                  </a:lnTo>
                  <a:lnTo>
                    <a:pt x="303022" y="159837"/>
                  </a:lnTo>
                  <a:lnTo>
                    <a:pt x="303022" y="151913"/>
                  </a:lnTo>
                  <a:lnTo>
                    <a:pt x="303784" y="151913"/>
                  </a:lnTo>
                  <a:lnTo>
                    <a:pt x="303784" y="143996"/>
                  </a:lnTo>
                  <a:lnTo>
                    <a:pt x="303022" y="136074"/>
                  </a:lnTo>
                  <a:lnTo>
                    <a:pt x="293751" y="97199"/>
                  </a:lnTo>
                  <a:lnTo>
                    <a:pt x="274955" y="62636"/>
                  </a:lnTo>
                  <a:lnTo>
                    <a:pt x="247650" y="33839"/>
                  </a:lnTo>
                  <a:lnTo>
                    <a:pt x="213741" y="12962"/>
                  </a:lnTo>
                  <a:lnTo>
                    <a:pt x="183515" y="3601"/>
                  </a:lnTo>
                  <a:lnTo>
                    <a:pt x="167767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56492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3"/>
                  </a:moveTo>
                  <a:lnTo>
                    <a:pt x="0" y="143996"/>
                  </a:lnTo>
                  <a:lnTo>
                    <a:pt x="635" y="136073"/>
                  </a:lnTo>
                  <a:lnTo>
                    <a:pt x="2159" y="128156"/>
                  </a:lnTo>
                  <a:lnTo>
                    <a:pt x="3556" y="120237"/>
                  </a:lnTo>
                  <a:lnTo>
                    <a:pt x="16510" y="82797"/>
                  </a:lnTo>
                  <a:lnTo>
                    <a:pt x="20066" y="75599"/>
                  </a:lnTo>
                  <a:lnTo>
                    <a:pt x="24384" y="69121"/>
                  </a:lnTo>
                  <a:lnTo>
                    <a:pt x="28702" y="62636"/>
                  </a:lnTo>
                  <a:lnTo>
                    <a:pt x="33782" y="56157"/>
                  </a:lnTo>
                  <a:lnTo>
                    <a:pt x="62612" y="28803"/>
                  </a:lnTo>
                  <a:lnTo>
                    <a:pt x="97156" y="10079"/>
                  </a:lnTo>
                  <a:lnTo>
                    <a:pt x="128145" y="2162"/>
                  </a:lnTo>
                  <a:lnTo>
                    <a:pt x="136019" y="723"/>
                  </a:lnTo>
                  <a:lnTo>
                    <a:pt x="143893" y="0"/>
                  </a:lnTo>
                  <a:lnTo>
                    <a:pt x="151895" y="0"/>
                  </a:lnTo>
                  <a:lnTo>
                    <a:pt x="159769" y="0"/>
                  </a:lnTo>
                  <a:lnTo>
                    <a:pt x="167770" y="723"/>
                  </a:lnTo>
                  <a:lnTo>
                    <a:pt x="175644" y="2162"/>
                  </a:lnTo>
                  <a:lnTo>
                    <a:pt x="183518" y="3601"/>
                  </a:lnTo>
                  <a:lnTo>
                    <a:pt x="220984" y="16559"/>
                  </a:lnTo>
                  <a:lnTo>
                    <a:pt x="234700" y="24482"/>
                  </a:lnTo>
                  <a:lnTo>
                    <a:pt x="241177" y="28803"/>
                  </a:lnTo>
                  <a:lnTo>
                    <a:pt x="270007" y="56157"/>
                  </a:lnTo>
                  <a:lnTo>
                    <a:pt x="290835" y="89995"/>
                  </a:lnTo>
                  <a:lnTo>
                    <a:pt x="301631" y="128156"/>
                  </a:lnTo>
                  <a:lnTo>
                    <a:pt x="303028" y="136073"/>
                  </a:lnTo>
                  <a:lnTo>
                    <a:pt x="303790" y="143996"/>
                  </a:lnTo>
                  <a:lnTo>
                    <a:pt x="303790" y="151913"/>
                  </a:lnTo>
                  <a:lnTo>
                    <a:pt x="303028" y="151913"/>
                  </a:lnTo>
                  <a:lnTo>
                    <a:pt x="303028" y="159835"/>
                  </a:lnTo>
                  <a:lnTo>
                    <a:pt x="302393" y="167753"/>
                  </a:lnTo>
                  <a:lnTo>
                    <a:pt x="300869" y="175671"/>
                  </a:lnTo>
                  <a:lnTo>
                    <a:pt x="299471" y="183594"/>
                  </a:lnTo>
                  <a:lnTo>
                    <a:pt x="298074" y="190792"/>
                  </a:lnTo>
                  <a:lnTo>
                    <a:pt x="295915" y="198709"/>
                  </a:lnTo>
                  <a:lnTo>
                    <a:pt x="292994" y="205913"/>
                  </a:lnTo>
                  <a:lnTo>
                    <a:pt x="290073" y="213831"/>
                  </a:lnTo>
                  <a:lnTo>
                    <a:pt x="269245" y="246949"/>
                  </a:lnTo>
                  <a:lnTo>
                    <a:pt x="264165" y="253429"/>
                  </a:lnTo>
                  <a:lnTo>
                    <a:pt x="259212" y="259188"/>
                  </a:lnTo>
                  <a:lnTo>
                    <a:pt x="253370" y="264229"/>
                  </a:lnTo>
                  <a:lnTo>
                    <a:pt x="246892" y="269988"/>
                  </a:lnTo>
                  <a:lnTo>
                    <a:pt x="241177" y="274309"/>
                  </a:lnTo>
                  <a:lnTo>
                    <a:pt x="233938" y="279350"/>
                  </a:lnTo>
                  <a:lnTo>
                    <a:pt x="227461" y="282946"/>
                  </a:lnTo>
                  <a:lnTo>
                    <a:pt x="220222" y="287267"/>
                  </a:lnTo>
                  <a:lnTo>
                    <a:pt x="213110" y="290150"/>
                  </a:lnTo>
                  <a:lnTo>
                    <a:pt x="205871" y="293746"/>
                  </a:lnTo>
                  <a:lnTo>
                    <a:pt x="198631" y="295909"/>
                  </a:lnTo>
                  <a:lnTo>
                    <a:pt x="159769" y="303827"/>
                  </a:lnTo>
                  <a:lnTo>
                    <a:pt x="151895" y="303827"/>
                  </a:lnTo>
                  <a:lnTo>
                    <a:pt x="151895" y="303108"/>
                  </a:lnTo>
                  <a:lnTo>
                    <a:pt x="143893" y="303108"/>
                  </a:lnTo>
                  <a:lnTo>
                    <a:pt x="136019" y="302388"/>
                  </a:lnTo>
                  <a:lnTo>
                    <a:pt x="128145" y="300945"/>
                  </a:lnTo>
                  <a:lnTo>
                    <a:pt x="120144" y="299506"/>
                  </a:lnTo>
                  <a:lnTo>
                    <a:pt x="113032" y="298067"/>
                  </a:lnTo>
                  <a:lnTo>
                    <a:pt x="105031" y="295909"/>
                  </a:lnTo>
                  <a:lnTo>
                    <a:pt x="97918" y="293027"/>
                  </a:lnTo>
                  <a:lnTo>
                    <a:pt x="89917" y="290150"/>
                  </a:lnTo>
                  <a:lnTo>
                    <a:pt x="56770" y="269269"/>
                  </a:lnTo>
                  <a:lnTo>
                    <a:pt x="50293" y="264229"/>
                  </a:lnTo>
                  <a:lnTo>
                    <a:pt x="24384" y="233992"/>
                  </a:lnTo>
                  <a:lnTo>
                    <a:pt x="20828" y="227512"/>
                  </a:lnTo>
                  <a:lnTo>
                    <a:pt x="16510" y="220309"/>
                  </a:lnTo>
                  <a:lnTo>
                    <a:pt x="13589" y="213111"/>
                  </a:lnTo>
                  <a:lnTo>
                    <a:pt x="10033" y="205913"/>
                  </a:lnTo>
                  <a:lnTo>
                    <a:pt x="7874" y="198709"/>
                  </a:lnTo>
                  <a:lnTo>
                    <a:pt x="4953" y="190792"/>
                  </a:lnTo>
                  <a:lnTo>
                    <a:pt x="3556" y="183594"/>
                  </a:lnTo>
                  <a:lnTo>
                    <a:pt x="2159" y="175671"/>
                  </a:lnTo>
                  <a:lnTo>
                    <a:pt x="635" y="167753"/>
                  </a:lnTo>
                  <a:lnTo>
                    <a:pt x="0" y="159835"/>
                  </a:lnTo>
                  <a:lnTo>
                    <a:pt x="0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7" name="object 1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11698" y="3521811"/>
            <a:ext cx="8536305" cy="2610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5960">
              <a:lnSpc>
                <a:spcPct val="100699"/>
              </a:lnSpc>
              <a:spcBef>
                <a:spcPts val="95"/>
              </a:spcBef>
            </a:pPr>
            <a:r>
              <a:rPr sz="3350" spc="75" dirty="0"/>
              <a:t>Рубанов</a:t>
            </a:r>
            <a:r>
              <a:rPr sz="3350" spc="-450" dirty="0"/>
              <a:t> </a:t>
            </a:r>
            <a:r>
              <a:rPr lang="ru-RU" sz="3350" spc="-450" dirty="0"/>
              <a:t> </a:t>
            </a:r>
            <a:r>
              <a:rPr lang="ru-RU" sz="3350" spc="70" dirty="0"/>
              <a:t>Артём </a:t>
            </a:r>
            <a:r>
              <a:rPr sz="3350" spc="135" dirty="0"/>
              <a:t>Евгеньевич</a:t>
            </a:r>
            <a:r>
              <a:rPr sz="3350" spc="35" dirty="0"/>
              <a:t> </a:t>
            </a:r>
            <a:r>
              <a:rPr sz="3350" spc="-80" dirty="0">
                <a:latin typeface="Arial Narrow"/>
                <a:cs typeface="Arial Narrow"/>
              </a:rPr>
              <a:t>-</a:t>
            </a:r>
            <a:r>
              <a:rPr sz="3350" spc="-285" dirty="0">
                <a:latin typeface="Arial Narrow"/>
                <a:cs typeface="Arial Narrow"/>
              </a:rPr>
              <a:t> </a:t>
            </a:r>
            <a:r>
              <a:rPr sz="3350" dirty="0">
                <a:latin typeface="Arial Narrow"/>
                <a:cs typeface="Arial Narrow"/>
              </a:rPr>
              <a:t>20</a:t>
            </a:r>
            <a:r>
              <a:rPr sz="3350" spc="-285" dirty="0">
                <a:latin typeface="Arial Narrow"/>
                <a:cs typeface="Arial Narrow"/>
              </a:rPr>
              <a:t> </a:t>
            </a:r>
            <a:r>
              <a:rPr sz="3350" spc="-420" dirty="0">
                <a:latin typeface="Arial Narrow"/>
                <a:cs typeface="Arial Narrow"/>
              </a:rPr>
              <a:t>% </a:t>
            </a:r>
            <a:r>
              <a:rPr sz="3350" spc="55" dirty="0"/>
              <a:t>Холодова</a:t>
            </a:r>
            <a:r>
              <a:rPr sz="3350" spc="-445" dirty="0"/>
              <a:t> </a:t>
            </a:r>
            <a:r>
              <a:rPr sz="3350" spc="70" dirty="0"/>
              <a:t>Виолетта</a:t>
            </a:r>
            <a:r>
              <a:rPr sz="3350" spc="45" dirty="0"/>
              <a:t> </a:t>
            </a:r>
            <a:r>
              <a:rPr sz="3350" spc="155" dirty="0"/>
              <a:t>Максимовна</a:t>
            </a:r>
            <a:r>
              <a:rPr sz="3350" spc="50" dirty="0"/>
              <a:t> </a:t>
            </a:r>
            <a:r>
              <a:rPr sz="3350" spc="-80" dirty="0">
                <a:latin typeface="Arial Narrow"/>
                <a:cs typeface="Arial Narrow"/>
              </a:rPr>
              <a:t>-</a:t>
            </a:r>
            <a:r>
              <a:rPr sz="3350" spc="-280" dirty="0">
                <a:latin typeface="Arial Narrow"/>
                <a:cs typeface="Arial Narrow"/>
              </a:rPr>
              <a:t> </a:t>
            </a:r>
            <a:r>
              <a:rPr sz="3350" dirty="0">
                <a:latin typeface="Arial Narrow"/>
                <a:cs typeface="Arial Narrow"/>
              </a:rPr>
              <a:t>20</a:t>
            </a:r>
            <a:r>
              <a:rPr sz="3350" spc="-275" dirty="0">
                <a:latin typeface="Arial Narrow"/>
                <a:cs typeface="Arial Narrow"/>
              </a:rPr>
              <a:t> </a:t>
            </a:r>
            <a:r>
              <a:rPr sz="3350" spc="-420" dirty="0">
                <a:latin typeface="Arial Narrow"/>
                <a:cs typeface="Arial Narrow"/>
              </a:rPr>
              <a:t>% </a:t>
            </a:r>
            <a:r>
              <a:rPr sz="3350" spc="70" dirty="0"/>
              <a:t>Кудря</a:t>
            </a:r>
            <a:r>
              <a:rPr sz="3350" spc="-445" dirty="0"/>
              <a:t> </a:t>
            </a:r>
            <a:r>
              <a:rPr sz="3350" spc="220" dirty="0"/>
              <a:t>Юрий</a:t>
            </a:r>
            <a:r>
              <a:rPr sz="3350" spc="-440" dirty="0"/>
              <a:t> </a:t>
            </a:r>
            <a:r>
              <a:rPr sz="3350" spc="150" dirty="0"/>
              <a:t>Владимирович</a:t>
            </a:r>
            <a:r>
              <a:rPr sz="3350" spc="50" dirty="0"/>
              <a:t> </a:t>
            </a:r>
            <a:r>
              <a:rPr sz="3350" spc="-80" dirty="0">
                <a:latin typeface="Arial Narrow"/>
                <a:cs typeface="Arial Narrow"/>
              </a:rPr>
              <a:t>-</a:t>
            </a:r>
            <a:r>
              <a:rPr sz="3350" spc="-275" dirty="0">
                <a:latin typeface="Arial Narrow"/>
                <a:cs typeface="Arial Narrow"/>
              </a:rPr>
              <a:t> </a:t>
            </a:r>
            <a:r>
              <a:rPr sz="3350" dirty="0">
                <a:latin typeface="Arial Narrow"/>
                <a:cs typeface="Arial Narrow"/>
              </a:rPr>
              <a:t>20</a:t>
            </a:r>
            <a:r>
              <a:rPr sz="3350" spc="-275" dirty="0">
                <a:latin typeface="Arial Narrow"/>
                <a:cs typeface="Arial Narrow"/>
              </a:rPr>
              <a:t> </a:t>
            </a:r>
            <a:r>
              <a:rPr sz="3350" spc="-420" dirty="0">
                <a:latin typeface="Arial Narrow"/>
                <a:cs typeface="Arial Narrow"/>
              </a:rPr>
              <a:t>% </a:t>
            </a:r>
            <a:r>
              <a:rPr sz="3350" spc="165" dirty="0"/>
              <a:t>Синянский</a:t>
            </a:r>
            <a:r>
              <a:rPr sz="3350" spc="-459" dirty="0"/>
              <a:t> </a:t>
            </a:r>
            <a:r>
              <a:rPr sz="3350" spc="160" dirty="0"/>
              <a:t>Михаил</a:t>
            </a:r>
            <a:r>
              <a:rPr sz="3350" spc="-455" dirty="0"/>
              <a:t> </a:t>
            </a:r>
            <a:r>
              <a:rPr sz="3350" spc="185" dirty="0"/>
              <a:t>Дмитриевич</a:t>
            </a:r>
            <a:r>
              <a:rPr sz="3350" spc="20" dirty="0"/>
              <a:t> </a:t>
            </a:r>
            <a:r>
              <a:rPr sz="3350" spc="-80" dirty="0">
                <a:latin typeface="Arial Narrow"/>
                <a:cs typeface="Arial Narrow"/>
              </a:rPr>
              <a:t>-</a:t>
            </a:r>
            <a:r>
              <a:rPr sz="3350" spc="-290" dirty="0">
                <a:latin typeface="Arial Narrow"/>
                <a:cs typeface="Arial Narrow"/>
              </a:rPr>
              <a:t> </a:t>
            </a:r>
            <a:r>
              <a:rPr sz="3350" spc="-25" dirty="0">
                <a:latin typeface="Arial Narrow"/>
                <a:cs typeface="Arial Narrow"/>
              </a:rPr>
              <a:t>20%</a:t>
            </a:r>
            <a:endParaRPr sz="335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350" spc="170" dirty="0"/>
              <a:t>Тютюнников</a:t>
            </a:r>
            <a:r>
              <a:rPr sz="3350" spc="-380" dirty="0"/>
              <a:t> </a:t>
            </a:r>
            <a:r>
              <a:rPr sz="3350" dirty="0"/>
              <a:t>Владислав</a:t>
            </a:r>
            <a:r>
              <a:rPr sz="3350" spc="-375" dirty="0"/>
              <a:t> </a:t>
            </a:r>
            <a:r>
              <a:rPr sz="3350" spc="130" dirty="0"/>
              <a:t>Васильевич</a:t>
            </a:r>
            <a:r>
              <a:rPr sz="3350" spc="-380" dirty="0"/>
              <a:t> </a:t>
            </a:r>
            <a:r>
              <a:rPr sz="3350" spc="-80" dirty="0">
                <a:latin typeface="Arial Narrow"/>
                <a:cs typeface="Arial Narrow"/>
              </a:rPr>
              <a:t>-</a:t>
            </a:r>
            <a:r>
              <a:rPr sz="3350" spc="-210" dirty="0">
                <a:latin typeface="Arial Narrow"/>
                <a:cs typeface="Arial Narrow"/>
              </a:rPr>
              <a:t> </a:t>
            </a:r>
            <a:r>
              <a:rPr sz="3350" dirty="0">
                <a:latin typeface="Arial Narrow"/>
                <a:cs typeface="Arial Narrow"/>
              </a:rPr>
              <a:t>20</a:t>
            </a:r>
            <a:r>
              <a:rPr sz="3350" spc="-210" dirty="0">
                <a:latin typeface="Arial Narrow"/>
                <a:cs typeface="Arial Narrow"/>
              </a:rPr>
              <a:t> </a:t>
            </a:r>
            <a:r>
              <a:rPr sz="3350" spc="-420" dirty="0">
                <a:latin typeface="Arial Narrow"/>
                <a:cs typeface="Arial Narrow"/>
              </a:rPr>
              <a:t>%</a:t>
            </a:r>
            <a:endParaRPr sz="3350" dirty="0">
              <a:latin typeface="Arial Narrow"/>
              <a:cs typeface="Arial Narr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0210F-38B9-47AD-B473-AF2661F75A4C}"/>
              </a:ext>
            </a:extLst>
          </p:cNvPr>
          <p:cNvSpPr txBox="1"/>
          <p:nvPr/>
        </p:nvSpPr>
        <p:spPr>
          <a:xfrm>
            <a:off x="4575085" y="2413717"/>
            <a:ext cx="9150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Вклад работы каждого студента: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2713" y="-19079"/>
            <a:ext cx="8584565" cy="10307320"/>
            <a:chOff x="9722713" y="-19079"/>
            <a:chExt cx="8584565" cy="10307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7910" y="4439941"/>
              <a:ext cx="8340090" cy="5847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713" y="2316784"/>
              <a:ext cx="8565286" cy="5444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7910" y="0"/>
              <a:ext cx="8340090" cy="6508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4" name="object 1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86274" y="531552"/>
            <a:ext cx="4442460" cy="10877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50" b="1" spc="85" dirty="0">
                <a:latin typeface="Arial"/>
                <a:cs typeface="Arial"/>
              </a:rPr>
              <a:t>Введение</a:t>
            </a:r>
            <a:endParaRPr sz="6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529" y="2350655"/>
            <a:ext cx="9376410" cy="62824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26084" indent="-635">
              <a:lnSpc>
                <a:spcPts val="3750"/>
              </a:lnSpc>
              <a:spcBef>
                <a:spcPts val="135"/>
              </a:spcBef>
            </a:pPr>
            <a:r>
              <a:rPr sz="3150" spc="160" dirty="0">
                <a:latin typeface="Arial"/>
                <a:cs typeface="Arial"/>
              </a:rPr>
              <a:t>Добрый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день</a:t>
            </a:r>
            <a:r>
              <a:rPr sz="3150" spc="90" dirty="0">
                <a:latin typeface="Lucida Sans Unicode"/>
                <a:cs typeface="Lucida Sans Unicode"/>
              </a:rPr>
              <a:t>!</a:t>
            </a:r>
            <a:r>
              <a:rPr sz="3150" spc="-200" dirty="0">
                <a:latin typeface="Lucida Sans Unicode"/>
                <a:cs typeface="Lucida Sans Unicode"/>
              </a:rPr>
              <a:t> </a:t>
            </a:r>
            <a:r>
              <a:rPr sz="3150" spc="60" dirty="0">
                <a:latin typeface="Arial"/>
                <a:cs typeface="Arial"/>
              </a:rPr>
              <a:t>Сегодня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95" dirty="0">
                <a:latin typeface="Arial"/>
                <a:cs typeface="Arial"/>
              </a:rPr>
              <a:t>мы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рассмотрим </a:t>
            </a:r>
            <a:r>
              <a:rPr sz="3150" i="1" spc="-85" dirty="0">
                <a:latin typeface="Arial"/>
                <a:cs typeface="Arial"/>
              </a:rPr>
              <a:t>эффективные</a:t>
            </a:r>
            <a:r>
              <a:rPr sz="3150" i="1" spc="-50" dirty="0">
                <a:latin typeface="Arial"/>
                <a:cs typeface="Arial"/>
              </a:rPr>
              <a:t> </a:t>
            </a:r>
            <a:r>
              <a:rPr sz="3150" i="1" dirty="0">
                <a:latin typeface="Arial"/>
                <a:cs typeface="Arial"/>
              </a:rPr>
              <a:t>методы</a:t>
            </a:r>
            <a:r>
              <a:rPr sz="3150" i="1" spc="-5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создания </a:t>
            </a:r>
            <a:r>
              <a:rPr sz="3150" spc="130" dirty="0">
                <a:latin typeface="Arial"/>
                <a:cs typeface="Arial"/>
              </a:rPr>
              <a:t>автоматического</a:t>
            </a:r>
            <a:r>
              <a:rPr sz="3150" spc="-65" dirty="0">
                <a:latin typeface="Arial"/>
                <a:cs typeface="Arial"/>
              </a:rPr>
              <a:t> </a:t>
            </a:r>
            <a:r>
              <a:rPr sz="3150" spc="110" dirty="0">
                <a:latin typeface="Arial"/>
                <a:cs typeface="Arial"/>
              </a:rPr>
              <a:t>оглавления</a:t>
            </a:r>
            <a:r>
              <a:rPr sz="3150" spc="-60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в</a:t>
            </a:r>
            <a:r>
              <a:rPr sz="3150" spc="-65" dirty="0">
                <a:latin typeface="Arial"/>
                <a:cs typeface="Arial"/>
              </a:rPr>
              <a:t> </a:t>
            </a:r>
            <a:r>
              <a:rPr lang="en-US" sz="3150" spc="-10" dirty="0">
                <a:latin typeface="Lucida Sans Unicode"/>
                <a:cs typeface="Lucida Sans Unicode"/>
              </a:rPr>
              <a:t>Microsoft</a:t>
            </a:r>
            <a:endParaRPr lang="en-US" sz="3150" dirty="0">
              <a:latin typeface="Lucida Sans Unicode"/>
              <a:cs typeface="Lucida Sans Unicode"/>
            </a:endParaRPr>
          </a:p>
          <a:p>
            <a:pPr marL="12700" marR="400050">
              <a:lnSpc>
                <a:spcPts val="3750"/>
              </a:lnSpc>
              <a:spcBef>
                <a:spcPts val="55"/>
              </a:spcBef>
            </a:pPr>
            <a:r>
              <a:rPr lang="en-US" sz="3150" spc="-55" dirty="0">
                <a:latin typeface="Lucida Sans Unicode"/>
                <a:cs typeface="Lucida Sans Unicode"/>
              </a:rPr>
              <a:t>Word.</a:t>
            </a:r>
            <a:r>
              <a:rPr lang="ru-RU" sz="3150" spc="-55" dirty="0">
                <a:latin typeface="Lucida Sans Unicode"/>
                <a:cs typeface="Lucida Sans Unicode"/>
              </a:rPr>
              <a:t> </a:t>
            </a:r>
            <a:r>
              <a:rPr lang="ru-RU" sz="3150" spc="65" dirty="0">
                <a:latin typeface="Arial"/>
                <a:cs typeface="Arial"/>
              </a:rPr>
              <a:t>Мы узнаем</a:t>
            </a:r>
            <a:r>
              <a:rPr lang="ru-RU" sz="3150" spc="65" dirty="0">
                <a:latin typeface="Lucida Sans Unicode"/>
                <a:cs typeface="Lucida Sans Unicode"/>
              </a:rPr>
              <a:t>,</a:t>
            </a:r>
            <a:r>
              <a:rPr lang="ru-RU" sz="3150" spc="-204" dirty="0">
                <a:latin typeface="Lucida Sans Unicode"/>
                <a:cs typeface="Lucida Sans Unicode"/>
              </a:rPr>
              <a:t> </a:t>
            </a:r>
            <a:r>
              <a:rPr lang="ru-RU" sz="3150" spc="210" dirty="0">
                <a:latin typeface="Arial"/>
                <a:cs typeface="Arial"/>
              </a:rPr>
              <a:t>как</a:t>
            </a:r>
            <a:r>
              <a:rPr lang="ru-RU" sz="3150" spc="-80" dirty="0">
                <a:latin typeface="Arial"/>
                <a:cs typeface="Arial"/>
              </a:rPr>
              <a:t> </a:t>
            </a:r>
            <a:r>
              <a:rPr lang="ru-RU" sz="3150" spc="140" dirty="0">
                <a:latin typeface="Arial"/>
                <a:cs typeface="Arial"/>
              </a:rPr>
              <a:t>упростить </a:t>
            </a:r>
            <a:r>
              <a:rPr lang="ru-RU" sz="3150" spc="105" dirty="0">
                <a:latin typeface="Arial"/>
                <a:cs typeface="Arial"/>
              </a:rPr>
              <a:t>процесс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создания </a:t>
            </a:r>
            <a:r>
              <a:rPr sz="3150" spc="110" dirty="0">
                <a:latin typeface="Arial"/>
                <a:cs typeface="Arial"/>
              </a:rPr>
              <a:t>оглавления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280" dirty="0">
                <a:latin typeface="Arial"/>
                <a:cs typeface="Arial"/>
              </a:rPr>
              <a:t>и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50" dirty="0">
                <a:latin typeface="Arial"/>
                <a:cs typeface="Arial"/>
              </a:rPr>
              <a:t>сэкономить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время</a:t>
            </a:r>
            <a:r>
              <a:rPr sz="3150" spc="90" dirty="0">
                <a:latin typeface="Lucida Sans Unicode"/>
                <a:cs typeface="Lucida Sans Unicode"/>
              </a:rPr>
              <a:t>.</a:t>
            </a:r>
            <a:r>
              <a:rPr sz="3150" spc="-204" dirty="0">
                <a:latin typeface="Lucida Sans Unicode"/>
                <a:cs typeface="Lucida Sans Unicode"/>
              </a:rPr>
              <a:t> </a:t>
            </a:r>
            <a:r>
              <a:rPr sz="3150" spc="120" dirty="0">
                <a:latin typeface="Arial"/>
                <a:cs typeface="Arial"/>
              </a:rPr>
              <a:t>Погрузимся</a:t>
            </a:r>
            <a:r>
              <a:rPr sz="3150" spc="-75" dirty="0">
                <a:latin typeface="Arial"/>
                <a:cs typeface="Arial"/>
              </a:rPr>
              <a:t> </a:t>
            </a:r>
            <a:r>
              <a:rPr sz="3150" spc="100" dirty="0">
                <a:latin typeface="Arial"/>
                <a:cs typeface="Arial"/>
              </a:rPr>
              <a:t>в </a:t>
            </a:r>
            <a:r>
              <a:rPr sz="3150" spc="215" dirty="0">
                <a:latin typeface="Arial"/>
                <a:cs typeface="Arial"/>
              </a:rPr>
              <a:t>мир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40" dirty="0">
                <a:latin typeface="Arial"/>
                <a:cs typeface="Arial"/>
              </a:rPr>
              <a:t>автоматизации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280" dirty="0">
                <a:latin typeface="Arial"/>
                <a:cs typeface="Arial"/>
              </a:rPr>
              <a:t>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удобства</a:t>
            </a:r>
            <a:r>
              <a:rPr sz="3150" spc="-10" dirty="0">
                <a:latin typeface="Lucida Sans Unicode"/>
                <a:cs typeface="Lucida Sans Unicode"/>
              </a:rPr>
              <a:t>!</a:t>
            </a:r>
            <a:endParaRPr sz="3150" dirty="0">
              <a:latin typeface="Lucida Sans Unicode"/>
              <a:cs typeface="Lucida Sans Unicode"/>
            </a:endParaRPr>
          </a:p>
          <a:p>
            <a:pPr marL="12700">
              <a:lnSpc>
                <a:spcPts val="3010"/>
              </a:lnSpc>
            </a:pPr>
            <a:r>
              <a:rPr sz="3150" spc="85" dirty="0">
                <a:latin typeface="Arial"/>
                <a:cs typeface="Arial"/>
              </a:rPr>
              <a:t>Автоматическое</a:t>
            </a:r>
            <a:r>
              <a:rPr sz="3150" spc="-70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оглавление</a:t>
            </a:r>
            <a:r>
              <a:rPr sz="3150" spc="-70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позволяет</a:t>
            </a:r>
            <a:endParaRPr sz="3150" dirty="0">
              <a:latin typeface="Arial"/>
              <a:cs typeface="Arial"/>
            </a:endParaRPr>
          </a:p>
          <a:p>
            <a:pPr marL="12700" marR="426084" indent="-635">
              <a:lnSpc>
                <a:spcPts val="3750"/>
              </a:lnSpc>
              <a:spcBef>
                <a:spcPts val="135"/>
              </a:spcBef>
            </a:pPr>
            <a:r>
              <a:rPr sz="3150" spc="125" dirty="0">
                <a:latin typeface="Arial"/>
                <a:cs typeface="Arial"/>
              </a:rPr>
              <a:t>сэкономить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05" dirty="0">
                <a:latin typeface="Arial"/>
                <a:cs typeface="Arial"/>
              </a:rPr>
              <a:t>время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260" dirty="0">
                <a:latin typeface="Arial"/>
                <a:cs typeface="Arial"/>
              </a:rPr>
              <a:t>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60" dirty="0">
                <a:latin typeface="Arial"/>
                <a:cs typeface="Arial"/>
              </a:rPr>
              <a:t>уменьшить</a:t>
            </a:r>
            <a:r>
              <a:rPr sz="3150" spc="-80" dirty="0">
                <a:latin typeface="Arial"/>
                <a:cs typeface="Arial"/>
              </a:rPr>
              <a:t> </a:t>
            </a:r>
            <a:r>
              <a:rPr sz="3150" spc="85" dirty="0">
                <a:latin typeface="Arial"/>
                <a:cs typeface="Arial"/>
              </a:rPr>
              <a:t>вероятность </a:t>
            </a:r>
            <a:r>
              <a:rPr sz="3150" spc="200" dirty="0">
                <a:latin typeface="Arial"/>
                <a:cs typeface="Arial"/>
              </a:rPr>
              <a:t>ошибок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225" dirty="0">
                <a:latin typeface="Arial"/>
                <a:cs typeface="Arial"/>
              </a:rPr>
              <a:t>при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114" dirty="0">
                <a:latin typeface="Arial"/>
                <a:cs typeface="Arial"/>
              </a:rPr>
              <a:t>создании</a:t>
            </a:r>
            <a:r>
              <a:rPr sz="3150" spc="-85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документа</a:t>
            </a:r>
            <a:r>
              <a:rPr sz="3150" spc="80" dirty="0">
                <a:latin typeface="Lucida Sans Unicode"/>
                <a:cs typeface="Lucida Sans Unicode"/>
              </a:rPr>
              <a:t>.</a:t>
            </a:r>
            <a:r>
              <a:rPr sz="3150" spc="-204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Microsoft</a:t>
            </a:r>
            <a:endParaRPr sz="3150" dirty="0">
              <a:latin typeface="Lucida Sans Unicode"/>
              <a:cs typeface="Lucida Sans Unicode"/>
            </a:endParaRPr>
          </a:p>
          <a:p>
            <a:pPr marL="12700" marR="400050">
              <a:lnSpc>
                <a:spcPts val="3750"/>
              </a:lnSpc>
              <a:spcBef>
                <a:spcPts val="55"/>
              </a:spcBef>
            </a:pPr>
            <a:r>
              <a:rPr sz="3150" spc="-55" dirty="0">
                <a:latin typeface="Lucida Sans Unicode"/>
                <a:cs typeface="Lucida Sans Unicode"/>
              </a:rPr>
              <a:t>Word</a:t>
            </a:r>
            <a:r>
              <a:rPr sz="3150" spc="-210" dirty="0">
                <a:latin typeface="Lucida Sans Unicode"/>
                <a:cs typeface="Lucida Sans Unicode"/>
              </a:rPr>
              <a:t> </a:t>
            </a:r>
            <a:r>
              <a:rPr sz="3150" spc="65" dirty="0">
                <a:latin typeface="Arial"/>
                <a:cs typeface="Arial"/>
              </a:rPr>
              <a:t>предоставляет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235" dirty="0">
                <a:latin typeface="Arial"/>
                <a:cs typeface="Arial"/>
              </a:rPr>
              <a:t>широкий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135" dirty="0">
                <a:latin typeface="Arial"/>
                <a:cs typeface="Arial"/>
              </a:rPr>
              <a:t>выбор </a:t>
            </a:r>
            <a:r>
              <a:rPr sz="3150" spc="114" dirty="0">
                <a:latin typeface="Arial"/>
                <a:cs typeface="Arial"/>
              </a:rPr>
              <a:t>инструментов</a:t>
            </a:r>
            <a:r>
              <a:rPr sz="3150" spc="-95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для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создания</a:t>
            </a:r>
            <a:r>
              <a:rPr sz="3150" spc="-90" dirty="0">
                <a:latin typeface="Arial"/>
                <a:cs typeface="Arial"/>
              </a:rPr>
              <a:t> </a:t>
            </a:r>
            <a:r>
              <a:rPr sz="3150" spc="95" dirty="0">
                <a:latin typeface="Arial"/>
                <a:cs typeface="Arial"/>
              </a:rPr>
              <a:t>автоматического </a:t>
            </a:r>
            <a:r>
              <a:rPr sz="3150" spc="65" dirty="0">
                <a:latin typeface="Arial"/>
                <a:cs typeface="Arial"/>
              </a:rPr>
              <a:t>оглавления</a:t>
            </a:r>
            <a:r>
              <a:rPr sz="3150" spc="65" dirty="0">
                <a:latin typeface="Lucida Sans Unicode"/>
                <a:cs typeface="Lucida Sans Unicode"/>
              </a:rPr>
              <a:t>.</a:t>
            </a:r>
            <a:endParaRPr sz="3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109602" y="713511"/>
            <a:ext cx="11433810" cy="13004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150" b="1" spc="120" dirty="0">
                <a:latin typeface="Arial"/>
                <a:cs typeface="Arial"/>
              </a:rPr>
              <a:t>Давайте</a:t>
            </a:r>
            <a:r>
              <a:rPr sz="4150" b="1" spc="-365" dirty="0">
                <a:latin typeface="Arial"/>
                <a:cs typeface="Arial"/>
              </a:rPr>
              <a:t> </a:t>
            </a:r>
            <a:r>
              <a:rPr sz="4150" b="1" dirty="0">
                <a:latin typeface="Arial"/>
                <a:cs typeface="Arial"/>
              </a:rPr>
              <a:t>разберёмся</a:t>
            </a:r>
            <a:r>
              <a:rPr sz="4150" b="1" dirty="0">
                <a:latin typeface="Arial Narrow"/>
                <a:cs typeface="Arial Narrow"/>
              </a:rPr>
              <a:t>,</a:t>
            </a:r>
            <a:r>
              <a:rPr sz="4150" b="1" spc="-150" dirty="0">
                <a:latin typeface="Arial Narrow"/>
                <a:cs typeface="Arial Narrow"/>
              </a:rPr>
              <a:t> </a:t>
            </a:r>
            <a:r>
              <a:rPr sz="4150" b="1" spc="250" dirty="0">
                <a:latin typeface="Arial"/>
                <a:cs typeface="Arial"/>
              </a:rPr>
              <a:t>как</a:t>
            </a:r>
            <a:endParaRPr sz="4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4150" b="1" dirty="0">
                <a:latin typeface="Arial"/>
                <a:cs typeface="Arial"/>
              </a:rPr>
              <a:t>делать</a:t>
            </a:r>
            <a:r>
              <a:rPr sz="4150" b="1" spc="-484" dirty="0">
                <a:latin typeface="Arial"/>
                <a:cs typeface="Arial"/>
              </a:rPr>
              <a:t> </a:t>
            </a:r>
            <a:r>
              <a:rPr sz="4150" b="1" spc="110" dirty="0">
                <a:latin typeface="Arial"/>
                <a:cs typeface="Arial"/>
              </a:rPr>
              <a:t>автоматическое</a:t>
            </a:r>
            <a:r>
              <a:rPr sz="4150" b="1" spc="-480" dirty="0">
                <a:latin typeface="Arial"/>
                <a:cs typeface="Arial"/>
              </a:rPr>
              <a:t> </a:t>
            </a:r>
            <a:r>
              <a:rPr sz="4150" b="1" spc="110" dirty="0">
                <a:latin typeface="Arial"/>
                <a:cs typeface="Arial"/>
              </a:rPr>
              <a:t>содержание</a:t>
            </a:r>
            <a:r>
              <a:rPr sz="4150" b="1" spc="-480" dirty="0">
                <a:latin typeface="Arial"/>
                <a:cs typeface="Arial"/>
              </a:rPr>
              <a:t> </a:t>
            </a:r>
            <a:r>
              <a:rPr sz="4150" b="1" spc="-35" dirty="0">
                <a:latin typeface="Arial"/>
                <a:cs typeface="Arial"/>
              </a:rPr>
              <a:t>в</a:t>
            </a:r>
            <a:r>
              <a:rPr sz="4150" b="1" spc="-484" dirty="0">
                <a:latin typeface="Arial"/>
                <a:cs typeface="Arial"/>
              </a:rPr>
              <a:t> </a:t>
            </a:r>
            <a:r>
              <a:rPr sz="4150" b="1" spc="-55" dirty="0">
                <a:latin typeface="Arial Narrow"/>
                <a:cs typeface="Arial Narrow"/>
              </a:rPr>
              <a:t>Word.</a:t>
            </a:r>
            <a:endParaRPr sz="4150">
              <a:latin typeface="Arial Narrow"/>
              <a:cs typeface="Arial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957" y="2176227"/>
            <a:ext cx="6359525" cy="1785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Arial"/>
                <a:cs typeface="Arial"/>
              </a:rPr>
              <a:t>В</a:t>
            </a:r>
            <a:r>
              <a:rPr sz="2300" spc="-7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данном</a:t>
            </a:r>
            <a:r>
              <a:rPr sz="2300" spc="-6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примере</a:t>
            </a:r>
            <a:r>
              <a:rPr sz="2300" spc="100" dirty="0">
                <a:latin typeface="Lucida Sans Unicode"/>
                <a:cs typeface="Lucida Sans Unicode"/>
              </a:rPr>
              <a:t>,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lang="ru-RU" sz="2300" spc="150" dirty="0">
                <a:latin typeface="Arial"/>
                <a:cs typeface="Arial"/>
              </a:rPr>
              <a:t>как вы видите</a:t>
            </a:r>
            <a:r>
              <a:rPr lang="ru-RU" sz="2300" spc="55" dirty="0">
                <a:latin typeface="Lucida Sans Unicode"/>
                <a:cs typeface="Lucida Sans Unicode"/>
              </a:rPr>
              <a:t>, </a:t>
            </a:r>
            <a:r>
              <a:rPr lang="ru-RU" sz="2300" spc="75" dirty="0">
                <a:latin typeface="Arial"/>
                <a:cs typeface="Arial"/>
              </a:rPr>
              <a:t>содержание</a:t>
            </a:r>
            <a:r>
              <a:rPr lang="ru-RU" sz="2300" dirty="0">
                <a:latin typeface="Arial"/>
                <a:cs typeface="Arial"/>
              </a:rPr>
              <a:t>	</a:t>
            </a:r>
            <a:r>
              <a:rPr lang="ru-RU" sz="2300" spc="75" dirty="0">
                <a:latin typeface="Arial"/>
                <a:cs typeface="Arial"/>
              </a:rPr>
              <a:t>введено </a:t>
            </a:r>
            <a:r>
              <a:rPr lang="ru-RU" sz="2300" spc="95" dirty="0">
                <a:latin typeface="Arial"/>
                <a:cs typeface="Arial"/>
              </a:rPr>
              <a:t>вручную</a:t>
            </a:r>
            <a:r>
              <a:rPr lang="ru-RU" sz="2300" spc="95" dirty="0">
                <a:latin typeface="Lucida Sans Unicode"/>
                <a:cs typeface="Lucida Sans Unicode"/>
              </a:rPr>
              <a:t>, </a:t>
            </a:r>
            <a:r>
              <a:rPr lang="ru-RU" sz="2300" spc="45" dirty="0">
                <a:latin typeface="Arial"/>
                <a:cs typeface="Arial"/>
              </a:rPr>
              <a:t>то</a:t>
            </a:r>
            <a:r>
              <a:rPr lang="ru-RU" sz="2300" dirty="0">
                <a:latin typeface="Arial"/>
                <a:cs typeface="Arial"/>
              </a:rPr>
              <a:t> </a:t>
            </a:r>
            <a:r>
              <a:rPr lang="ru-RU" sz="2300" spc="55" dirty="0">
                <a:latin typeface="Arial"/>
                <a:cs typeface="Arial"/>
              </a:rPr>
              <a:t>есть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если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я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dirty="0">
                <a:latin typeface="Arial"/>
                <a:cs typeface="Arial"/>
              </a:rPr>
              <a:t>удалю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spc="105" dirty="0">
                <a:latin typeface="Arial"/>
                <a:cs typeface="Arial"/>
              </a:rPr>
              <a:t>некоторые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spc="95" dirty="0">
                <a:latin typeface="Arial"/>
                <a:cs typeface="Arial"/>
              </a:rPr>
              <a:t>символы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lang="ru-RU" sz="2300" spc="105" dirty="0">
                <a:latin typeface="Arial"/>
                <a:cs typeface="Arial"/>
              </a:rPr>
              <a:t>или </a:t>
            </a:r>
            <a:r>
              <a:rPr lang="ru-RU" sz="2300" spc="110" dirty="0">
                <a:latin typeface="Arial"/>
                <a:cs typeface="Arial"/>
              </a:rPr>
              <a:t>переименую </a:t>
            </a:r>
            <a:r>
              <a:rPr lang="ru-RU" sz="2300" spc="55" dirty="0">
                <a:latin typeface="Arial"/>
                <a:cs typeface="Arial"/>
              </a:rPr>
              <a:t>строку</a:t>
            </a:r>
            <a:r>
              <a:rPr sz="2300" spc="55" dirty="0">
                <a:latin typeface="Lucida Sans Unicode"/>
                <a:cs typeface="Lucida Sans Unicode"/>
              </a:rPr>
              <a:t>,</a:t>
            </a:r>
            <a:r>
              <a:rPr lang="ru-RU" sz="2300" spc="55" dirty="0">
                <a:latin typeface="Lucida Sans Unicode"/>
                <a:cs typeface="Lucida Sans Unicode"/>
              </a:rPr>
              <a:t> </a:t>
            </a:r>
            <a:r>
              <a:rPr lang="ru-RU" sz="2300" spc="45" dirty="0">
                <a:latin typeface="Arial"/>
                <a:cs typeface="Arial"/>
              </a:rPr>
              <a:t>то </a:t>
            </a:r>
            <a:r>
              <a:rPr lang="ru-RU" sz="2300" spc="125" dirty="0">
                <a:latin typeface="Arial"/>
                <a:cs typeface="Arial"/>
              </a:rPr>
              <a:t>оно </a:t>
            </a:r>
            <a:r>
              <a:rPr lang="ru-RU" sz="2300" spc="-10" dirty="0">
                <a:latin typeface="Arial"/>
                <a:cs typeface="Arial"/>
              </a:rPr>
              <a:t>будет </a:t>
            </a:r>
            <a:r>
              <a:rPr lang="ru-RU" sz="2300" spc="55" dirty="0">
                <a:latin typeface="Arial"/>
                <a:cs typeface="Arial"/>
              </a:rPr>
              <a:t>двигаться</a:t>
            </a:r>
            <a:r>
              <a:rPr sz="2300" spc="55" dirty="0">
                <a:latin typeface="Lucida Sans Unicode"/>
                <a:cs typeface="Lucida Sans Unicode"/>
              </a:rPr>
              <a:t>.</a:t>
            </a: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40441" y="4805128"/>
            <a:ext cx="246761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52525" algn="l"/>
                <a:tab pos="1631950" algn="l"/>
              </a:tabLst>
            </a:pPr>
            <a:r>
              <a:rPr sz="2300" spc="95" dirty="0">
                <a:latin typeface="Arial"/>
                <a:cs typeface="Arial"/>
              </a:rPr>
              <a:t>зайти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latin typeface="Arial"/>
                <a:cs typeface="Arial"/>
              </a:rPr>
              <a:t>в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меню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7958" y="4397457"/>
            <a:ext cx="3608704" cy="115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5"/>
              </a:spcBef>
              <a:tabLst>
                <a:tab pos="1784985" algn="l"/>
                <a:tab pos="2668270" algn="l"/>
              </a:tabLst>
            </a:pPr>
            <a:r>
              <a:rPr sz="2300" dirty="0">
                <a:latin typeface="Arial"/>
                <a:cs typeface="Arial"/>
              </a:rPr>
              <a:t>Для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того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114" dirty="0">
                <a:latin typeface="Arial"/>
                <a:cs typeface="Arial"/>
              </a:rPr>
              <a:t>чтобы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45" dirty="0">
                <a:latin typeface="Arial"/>
                <a:cs typeface="Arial"/>
              </a:rPr>
              <a:t>этого </a:t>
            </a:r>
            <a:r>
              <a:rPr sz="2300" spc="65" dirty="0">
                <a:latin typeface="Arial"/>
                <a:cs typeface="Arial"/>
              </a:rPr>
              <a:t>избежать</a:t>
            </a:r>
            <a:r>
              <a:rPr sz="2300" spc="65" dirty="0">
                <a:latin typeface="Lucida Sans Unicode"/>
                <a:cs typeface="Lucida Sans Unicode"/>
              </a:rPr>
              <a:t>,</a:t>
            </a:r>
            <a:r>
              <a:rPr sz="2300" dirty="0">
                <a:latin typeface="Lucida Sans Unicode"/>
                <a:cs typeface="Lucida Sans Unicode"/>
              </a:rPr>
              <a:t>	</a:t>
            </a:r>
            <a:r>
              <a:rPr sz="2300" spc="95" dirty="0">
                <a:latin typeface="Arial"/>
                <a:cs typeface="Arial"/>
              </a:rPr>
              <a:t>нам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нужно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spc="160" dirty="0">
                <a:latin typeface="Lucida Sans Unicode"/>
                <a:cs typeface="Lucida Sans Unicode"/>
              </a:rPr>
              <a:t>«</a:t>
            </a:r>
            <a:r>
              <a:rPr sz="2300" spc="160" dirty="0">
                <a:latin typeface="Arial"/>
                <a:cs typeface="Arial"/>
              </a:rPr>
              <a:t>Ссылки</a:t>
            </a:r>
            <a:r>
              <a:rPr sz="2300" spc="160" dirty="0">
                <a:latin typeface="Lucida Sans Unicode"/>
                <a:cs typeface="Lucida Sans Unicode"/>
              </a:rPr>
              <a:t>»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7957" y="5929078"/>
            <a:ext cx="6359525" cy="11226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Arial"/>
                <a:cs typeface="Arial"/>
              </a:rPr>
              <a:t>После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в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145" dirty="0">
                <a:latin typeface="Lucida Sans Unicode"/>
                <a:cs typeface="Lucida Sans Unicode"/>
              </a:rPr>
              <a:t>«</a:t>
            </a:r>
            <a:r>
              <a:rPr sz="2300" spc="145" dirty="0">
                <a:latin typeface="Arial"/>
                <a:cs typeface="Arial"/>
              </a:rPr>
              <a:t>Оглавление</a:t>
            </a:r>
            <a:r>
              <a:rPr sz="2300" spc="145" dirty="0">
                <a:latin typeface="Lucida Sans Unicode"/>
                <a:cs typeface="Lucida Sans Unicode"/>
              </a:rPr>
              <a:t>»</a:t>
            </a:r>
            <a:r>
              <a:rPr sz="2300" spc="-120" dirty="0">
                <a:latin typeface="Lucida Sans Unicode"/>
                <a:cs typeface="Lucida Sans Unicode"/>
              </a:rPr>
              <a:t> </a:t>
            </a:r>
            <a:r>
              <a:rPr sz="2300" spc="204" dirty="0">
                <a:latin typeface="Arial"/>
                <a:cs typeface="Arial"/>
              </a:rPr>
              <a:t>и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в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2847340" algn="l"/>
                <a:tab pos="4926330" algn="l"/>
                <a:tab pos="5289550" algn="l"/>
              </a:tabLst>
            </a:pPr>
            <a:r>
              <a:rPr sz="2300" spc="95" dirty="0">
                <a:latin typeface="Lucida Sans Unicode"/>
                <a:cs typeface="Lucida Sans Unicode"/>
              </a:rPr>
              <a:t>«</a:t>
            </a:r>
            <a:r>
              <a:rPr sz="2300" spc="95" dirty="0">
                <a:latin typeface="Arial"/>
                <a:cs typeface="Arial"/>
              </a:rPr>
              <a:t>Автособираемое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0" dirty="0">
                <a:latin typeface="Arial"/>
                <a:cs typeface="Arial"/>
              </a:rPr>
              <a:t>оглавление</a:t>
            </a:r>
            <a:r>
              <a:rPr sz="2300" spc="110" dirty="0">
                <a:latin typeface="Lucida Sans Unicode"/>
                <a:cs typeface="Lucida Sans Unicode"/>
              </a:rPr>
              <a:t>»</a:t>
            </a:r>
            <a:r>
              <a:rPr sz="2300" dirty="0">
                <a:latin typeface="Lucida Sans Unicode"/>
                <a:cs typeface="Lucida Sans Unicode"/>
              </a:rPr>
              <a:t>	</a:t>
            </a:r>
            <a:r>
              <a:rPr sz="2300" spc="155" dirty="0">
                <a:latin typeface="Arial"/>
                <a:cs typeface="Arial"/>
              </a:rPr>
              <a:t>и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latin typeface="Arial"/>
                <a:cs typeface="Arial"/>
              </a:rPr>
              <a:t>нажать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spc="195" dirty="0">
                <a:latin typeface="Lucida Sans Unicode"/>
                <a:cs typeface="Lucida Sans Unicode"/>
              </a:rPr>
              <a:t>«OK».</a:t>
            </a:r>
            <a:endParaRPr sz="2300" dirty="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02639" y="2176227"/>
            <a:ext cx="15985615" cy="8009690"/>
            <a:chOff x="2302639" y="2176227"/>
            <a:chExt cx="15985615" cy="800969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4970" y="2176227"/>
              <a:ext cx="5857874" cy="403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79254" y="5001048"/>
              <a:ext cx="2378710" cy="1960245"/>
            </a:xfrm>
            <a:custGeom>
              <a:avLst/>
              <a:gdLst/>
              <a:ahLst/>
              <a:cxnLst/>
              <a:rect l="l" t="t" r="r" b="b"/>
              <a:pathLst>
                <a:path w="2378709" h="1960245">
                  <a:moveTo>
                    <a:pt x="2378087" y="1922132"/>
                  </a:moveTo>
                  <a:lnTo>
                    <a:pt x="2377452" y="1915833"/>
                  </a:lnTo>
                  <a:lnTo>
                    <a:pt x="2284031" y="1669199"/>
                  </a:lnTo>
                  <a:lnTo>
                    <a:pt x="2284031" y="1876285"/>
                  </a:lnTo>
                  <a:lnTo>
                    <a:pt x="2249741" y="1870710"/>
                  </a:lnTo>
                  <a:lnTo>
                    <a:pt x="2271725" y="1843824"/>
                  </a:lnTo>
                  <a:lnTo>
                    <a:pt x="2284031" y="1876285"/>
                  </a:lnTo>
                  <a:lnTo>
                    <a:pt x="2284031" y="1669199"/>
                  </a:lnTo>
                  <a:lnTo>
                    <a:pt x="2258822" y="1602638"/>
                  </a:lnTo>
                  <a:lnTo>
                    <a:pt x="2222487" y="1583372"/>
                  </a:lnTo>
                  <a:lnTo>
                    <a:pt x="2217788" y="1584159"/>
                  </a:lnTo>
                  <a:lnTo>
                    <a:pt x="2189708" y="1614208"/>
                  </a:lnTo>
                  <a:lnTo>
                    <a:pt x="2189416" y="1623936"/>
                  </a:lnTo>
                  <a:lnTo>
                    <a:pt x="2190204" y="1628635"/>
                  </a:lnTo>
                  <a:lnTo>
                    <a:pt x="2258072" y="1807781"/>
                  </a:lnTo>
                  <a:lnTo>
                    <a:pt x="46418" y="0"/>
                  </a:lnTo>
                  <a:lnTo>
                    <a:pt x="0" y="56794"/>
                  </a:lnTo>
                  <a:lnTo>
                    <a:pt x="2211552" y="1864487"/>
                  </a:lnTo>
                  <a:lnTo>
                    <a:pt x="2023402" y="1833829"/>
                  </a:lnTo>
                  <a:lnTo>
                    <a:pt x="2019414" y="1833829"/>
                  </a:lnTo>
                  <a:lnTo>
                    <a:pt x="2011438" y="1835162"/>
                  </a:lnTo>
                  <a:lnTo>
                    <a:pt x="1985327" y="1863128"/>
                  </a:lnTo>
                  <a:lnTo>
                    <a:pt x="1984552" y="1871179"/>
                  </a:lnTo>
                  <a:lnTo>
                    <a:pt x="1984819" y="1875155"/>
                  </a:lnTo>
                  <a:lnTo>
                    <a:pt x="1998268" y="1899081"/>
                  </a:lnTo>
                  <a:lnTo>
                    <a:pt x="2003361" y="1903209"/>
                  </a:lnTo>
                  <a:lnTo>
                    <a:pt x="2009152" y="1905787"/>
                  </a:lnTo>
                  <a:lnTo>
                    <a:pt x="2015629" y="1906816"/>
                  </a:lnTo>
                  <a:lnTo>
                    <a:pt x="2341372" y="1959978"/>
                  </a:lnTo>
                  <a:lnTo>
                    <a:pt x="2375992" y="1935086"/>
                  </a:lnTo>
                  <a:lnTo>
                    <a:pt x="2378087" y="19221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62809" y="3520071"/>
              <a:ext cx="2572385" cy="789305"/>
            </a:xfrm>
            <a:custGeom>
              <a:avLst/>
              <a:gdLst/>
              <a:ahLst/>
              <a:cxnLst/>
              <a:rect l="l" t="t" r="r" b="b"/>
              <a:pathLst>
                <a:path w="2572384" h="789304">
                  <a:moveTo>
                    <a:pt x="2571864" y="664781"/>
                  </a:moveTo>
                  <a:lnTo>
                    <a:pt x="2571750" y="658444"/>
                  </a:lnTo>
                  <a:lnTo>
                    <a:pt x="2568105" y="645845"/>
                  </a:lnTo>
                  <a:lnTo>
                    <a:pt x="2564841" y="640422"/>
                  </a:lnTo>
                  <a:lnTo>
                    <a:pt x="2463469" y="542785"/>
                  </a:lnTo>
                  <a:lnTo>
                    <a:pt x="2463469" y="644639"/>
                  </a:lnTo>
                  <a:lnTo>
                    <a:pt x="2430107" y="654265"/>
                  </a:lnTo>
                  <a:lnTo>
                    <a:pt x="2438463" y="620572"/>
                  </a:lnTo>
                  <a:lnTo>
                    <a:pt x="2463469" y="644639"/>
                  </a:lnTo>
                  <a:lnTo>
                    <a:pt x="2463469" y="542785"/>
                  </a:lnTo>
                  <a:lnTo>
                    <a:pt x="2323630" y="408089"/>
                  </a:lnTo>
                  <a:lnTo>
                    <a:pt x="2319604" y="405498"/>
                  </a:lnTo>
                  <a:lnTo>
                    <a:pt x="2310549" y="401955"/>
                  </a:lnTo>
                  <a:lnTo>
                    <a:pt x="2305850" y="401116"/>
                  </a:lnTo>
                  <a:lnTo>
                    <a:pt x="2296122" y="401294"/>
                  </a:lnTo>
                  <a:lnTo>
                    <a:pt x="2265756" y="429018"/>
                  </a:lnTo>
                  <a:lnTo>
                    <a:pt x="2264918" y="433717"/>
                  </a:lnTo>
                  <a:lnTo>
                    <a:pt x="2265095" y="443433"/>
                  </a:lnTo>
                  <a:lnTo>
                    <a:pt x="2266111" y="448094"/>
                  </a:lnTo>
                  <a:lnTo>
                    <a:pt x="2269998" y="457009"/>
                  </a:lnTo>
                  <a:lnTo>
                    <a:pt x="2272728" y="460933"/>
                  </a:lnTo>
                  <a:lnTo>
                    <a:pt x="2410688" y="593813"/>
                  </a:lnTo>
                  <a:lnTo>
                    <a:pt x="17665" y="0"/>
                  </a:lnTo>
                  <a:lnTo>
                    <a:pt x="0" y="71183"/>
                  </a:lnTo>
                  <a:lnTo>
                    <a:pt x="2392921" y="664972"/>
                  </a:lnTo>
                  <a:lnTo>
                    <a:pt x="2213622" y="716648"/>
                  </a:lnTo>
                  <a:lnTo>
                    <a:pt x="2187562" y="744588"/>
                  </a:lnTo>
                  <a:lnTo>
                    <a:pt x="2186978" y="748525"/>
                  </a:lnTo>
                  <a:lnTo>
                    <a:pt x="2187130" y="756615"/>
                  </a:lnTo>
                  <a:lnTo>
                    <a:pt x="2211006" y="786523"/>
                  </a:lnTo>
                  <a:lnTo>
                    <a:pt x="2221306" y="789038"/>
                  </a:lnTo>
                  <a:lnTo>
                    <a:pt x="2227630" y="788898"/>
                  </a:lnTo>
                  <a:lnTo>
                    <a:pt x="2233930" y="787044"/>
                  </a:lnTo>
                  <a:lnTo>
                    <a:pt x="2551099" y="695756"/>
                  </a:lnTo>
                  <a:lnTo>
                    <a:pt x="2556535" y="692492"/>
                  </a:lnTo>
                  <a:lnTo>
                    <a:pt x="2565641" y="683056"/>
                  </a:lnTo>
                  <a:lnTo>
                    <a:pt x="2568702" y="677519"/>
                  </a:lnTo>
                  <a:lnTo>
                    <a:pt x="2571864" y="664781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255" y="7049210"/>
              <a:ext cx="9143999" cy="17335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1550" y="7089582"/>
              <a:ext cx="5329934" cy="30963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 rot="17182992">
              <a:off x="2561051" y="6838712"/>
              <a:ext cx="654759" cy="1171584"/>
            </a:xfrm>
            <a:custGeom>
              <a:avLst/>
              <a:gdLst/>
              <a:ahLst/>
              <a:cxnLst/>
              <a:rect l="l" t="t" r="r" b="b"/>
              <a:pathLst>
                <a:path w="1149350" h="1961515">
                  <a:moveTo>
                    <a:pt x="1149159" y="36093"/>
                  </a:moveTo>
                  <a:lnTo>
                    <a:pt x="1085316" y="0"/>
                  </a:lnTo>
                  <a:lnTo>
                    <a:pt x="105689" y="1733169"/>
                  </a:lnTo>
                  <a:lnTo>
                    <a:pt x="105689" y="1843062"/>
                  </a:lnTo>
                  <a:lnTo>
                    <a:pt x="75793" y="1860689"/>
                  </a:lnTo>
                  <a:lnTo>
                    <a:pt x="75463" y="1825980"/>
                  </a:lnTo>
                  <a:lnTo>
                    <a:pt x="105689" y="1843062"/>
                  </a:lnTo>
                  <a:lnTo>
                    <a:pt x="105689" y="1733169"/>
                  </a:lnTo>
                  <a:lnTo>
                    <a:pt x="75095" y="1787296"/>
                  </a:lnTo>
                  <a:lnTo>
                    <a:pt x="73317" y="1596644"/>
                  </a:lnTo>
                  <a:lnTo>
                    <a:pt x="72656" y="1592719"/>
                  </a:lnTo>
                  <a:lnTo>
                    <a:pt x="41960" y="1564462"/>
                  </a:lnTo>
                  <a:lnTo>
                    <a:pt x="37985" y="1564106"/>
                  </a:lnTo>
                  <a:lnTo>
                    <a:pt x="29921" y="1564703"/>
                  </a:lnTo>
                  <a:lnTo>
                    <a:pt x="0" y="1594840"/>
                  </a:lnTo>
                  <a:lnTo>
                    <a:pt x="101" y="1601393"/>
                  </a:lnTo>
                  <a:lnTo>
                    <a:pt x="3073" y="1931428"/>
                  </a:lnTo>
                  <a:lnTo>
                    <a:pt x="33489" y="1961311"/>
                  </a:lnTo>
                  <a:lnTo>
                    <a:pt x="46609" y="1961184"/>
                  </a:lnTo>
                  <a:lnTo>
                    <a:pt x="341185" y="1789341"/>
                  </a:lnTo>
                  <a:lnTo>
                    <a:pt x="355346" y="1759915"/>
                  </a:lnTo>
                  <a:lnTo>
                    <a:pt x="353987" y="1750263"/>
                  </a:lnTo>
                  <a:lnTo>
                    <a:pt x="322795" y="1723478"/>
                  </a:lnTo>
                  <a:lnTo>
                    <a:pt x="318033" y="1723212"/>
                  </a:lnTo>
                  <a:lnTo>
                    <a:pt x="308394" y="1724571"/>
                  </a:lnTo>
                  <a:lnTo>
                    <a:pt x="303898" y="1726145"/>
                  </a:lnTo>
                  <a:lnTo>
                    <a:pt x="138887" y="1823478"/>
                  </a:lnTo>
                  <a:lnTo>
                    <a:pt x="1149159" y="360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4082" y="7239000"/>
            <a:ext cx="3165109" cy="30591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0930" y="2635250"/>
            <a:ext cx="7684770" cy="3742691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700" spc="75" dirty="0">
                <a:latin typeface="Arial"/>
                <a:cs typeface="Arial"/>
              </a:rPr>
              <a:t>Переходим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235" dirty="0">
                <a:latin typeface="Arial"/>
                <a:cs typeface="Arial"/>
              </a:rPr>
              <a:t>к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введению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в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235"/>
              </a:lnSpc>
              <a:spcBef>
                <a:spcPts val="60"/>
              </a:spcBef>
            </a:pPr>
            <a:r>
              <a:rPr sz="2700" spc="114" dirty="0">
                <a:latin typeface="Arial"/>
                <a:cs typeface="Arial"/>
              </a:rPr>
              <a:t>нашем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тексте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spc="225" dirty="0">
                <a:latin typeface="Arial"/>
                <a:cs typeface="Arial"/>
              </a:rPr>
              <a:t>и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выделяем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spc="50" dirty="0">
                <a:latin typeface="Arial"/>
                <a:cs typeface="Arial"/>
              </a:rPr>
              <a:t>его</a:t>
            </a:r>
            <a:r>
              <a:rPr sz="2700" spc="50" dirty="0">
                <a:latin typeface="Lucida Sans Unicode"/>
                <a:cs typeface="Lucida Sans Unicode"/>
              </a:rPr>
              <a:t>.</a:t>
            </a:r>
            <a:r>
              <a:rPr sz="2700" spc="19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Arial"/>
                <a:cs typeface="Arial"/>
              </a:rPr>
              <a:t>На</a:t>
            </a:r>
            <a:r>
              <a:rPr sz="2700" spc="29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вкладке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225"/>
              </a:lnSpc>
            </a:pPr>
            <a:r>
              <a:rPr sz="2700" spc="145" dirty="0">
                <a:latin typeface="Lucida Sans Unicode"/>
                <a:cs typeface="Lucida Sans Unicode"/>
              </a:rPr>
              <a:t>«</a:t>
            </a:r>
            <a:r>
              <a:rPr sz="2700" spc="145" dirty="0">
                <a:latin typeface="Arial"/>
                <a:cs typeface="Arial"/>
              </a:rPr>
              <a:t>Главная</a:t>
            </a:r>
            <a:r>
              <a:rPr sz="2700" spc="145" dirty="0">
                <a:latin typeface="Lucida Sans Unicode"/>
                <a:cs typeface="Lucida Sans Unicode"/>
              </a:rPr>
              <a:t>»</a:t>
            </a:r>
            <a:r>
              <a:rPr sz="2700" spc="-175" dirty="0">
                <a:latin typeface="Lucida Sans Unicode"/>
                <a:cs typeface="Lucida Sans Unicode"/>
              </a:rPr>
              <a:t> </a:t>
            </a:r>
            <a:r>
              <a:rPr sz="2700" spc="110" dirty="0">
                <a:latin typeface="Arial"/>
                <a:cs typeface="Arial"/>
              </a:rPr>
              <a:t>выбираем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135" dirty="0">
                <a:latin typeface="Lucida Sans Unicode"/>
                <a:cs typeface="Lucida Sans Unicode"/>
              </a:rPr>
              <a:t>«</a:t>
            </a:r>
            <a:r>
              <a:rPr sz="2700" spc="135" dirty="0">
                <a:latin typeface="Arial"/>
                <a:cs typeface="Arial"/>
              </a:rPr>
              <a:t>Заголовок</a:t>
            </a:r>
            <a:r>
              <a:rPr sz="2700" spc="-65" dirty="0">
                <a:latin typeface="Arial"/>
                <a:cs typeface="Arial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1».</a:t>
            </a:r>
            <a:endParaRPr sz="2700" dirty="0">
              <a:latin typeface="Lucida Sans Unicode"/>
              <a:cs typeface="Lucida Sans Unicode"/>
            </a:endParaRPr>
          </a:p>
          <a:p>
            <a:pPr marL="12700">
              <a:lnSpc>
                <a:spcPts val="3225"/>
              </a:lnSpc>
            </a:pPr>
            <a:r>
              <a:rPr sz="2700" spc="-30" dirty="0">
                <a:latin typeface="Arial"/>
                <a:cs typeface="Arial"/>
              </a:rPr>
              <a:t>Если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нам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такой</a:t>
            </a:r>
            <a:r>
              <a:rPr sz="2700" spc="-105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вид</a:t>
            </a:r>
            <a:endParaRPr sz="2700" dirty="0">
              <a:latin typeface="Arial"/>
              <a:cs typeface="Arial"/>
            </a:endParaRPr>
          </a:p>
          <a:p>
            <a:pPr marL="12700" marR="387350" indent="-635">
              <a:lnSpc>
                <a:spcPts val="3229"/>
              </a:lnSpc>
              <a:spcBef>
                <a:spcPts val="110"/>
              </a:spcBef>
              <a:tabLst>
                <a:tab pos="1776095" algn="l"/>
                <a:tab pos="2045335" algn="l"/>
                <a:tab pos="2799715" algn="l"/>
                <a:tab pos="3720465" algn="l"/>
                <a:tab pos="4662805" algn="l"/>
                <a:tab pos="4793615" algn="l"/>
                <a:tab pos="5503545" algn="l"/>
                <a:tab pos="6311900" algn="l"/>
              </a:tabLst>
            </a:pPr>
            <a:r>
              <a:rPr sz="2700" spc="80" dirty="0">
                <a:latin typeface="Arial"/>
                <a:cs typeface="Arial"/>
              </a:rPr>
              <a:t>заголовка</a:t>
            </a:r>
            <a:r>
              <a:rPr sz="2700" dirty="0">
                <a:latin typeface="Arial"/>
                <a:cs typeface="Arial"/>
              </a:rPr>
              <a:t>		</a:t>
            </a:r>
            <a:r>
              <a:rPr sz="2700" spc="90" dirty="0">
                <a:latin typeface="Arial"/>
                <a:cs typeface="Arial"/>
              </a:rPr>
              <a:t>не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5" dirty="0">
                <a:latin typeface="Arial"/>
                <a:cs typeface="Arial"/>
              </a:rPr>
              <a:t>нравится</a:t>
            </a:r>
            <a:r>
              <a:rPr sz="2700" spc="55" dirty="0">
                <a:latin typeface="Lucida Sans Unicode"/>
                <a:cs typeface="Lucida Sans Unicode"/>
              </a:rPr>
              <a:t>,</a:t>
            </a:r>
            <a:r>
              <a:rPr sz="2700" dirty="0">
                <a:latin typeface="Lucida Sans Unicode"/>
                <a:cs typeface="Lucida Sans Unicode"/>
              </a:rPr>
              <a:t>		</a:t>
            </a:r>
            <a:r>
              <a:rPr sz="2700" spc="35" dirty="0">
                <a:latin typeface="Arial"/>
                <a:cs typeface="Arial"/>
              </a:rPr>
              <a:t>то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нажимаем </a:t>
            </a:r>
            <a:r>
              <a:rPr sz="2700" spc="120" dirty="0">
                <a:latin typeface="Arial"/>
                <a:cs typeface="Arial"/>
              </a:rPr>
              <a:t>правой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кнопкой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35" dirty="0">
                <a:latin typeface="Arial"/>
                <a:cs typeface="Arial"/>
              </a:rPr>
              <a:t>по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-10" dirty="0">
                <a:latin typeface="Arial"/>
                <a:cs typeface="Arial"/>
              </a:rPr>
              <a:t>стилю</a:t>
            </a:r>
            <a:r>
              <a:rPr sz="2700" spc="-10" dirty="0">
                <a:latin typeface="Lucida Sans Unicode"/>
                <a:cs typeface="Lucida Sans Unicode"/>
              </a:rPr>
              <a:t>,</a:t>
            </a:r>
            <a:r>
              <a:rPr sz="2700" dirty="0">
                <a:latin typeface="Lucida Sans Unicode"/>
                <a:cs typeface="Lucida Sans Unicode"/>
              </a:rPr>
              <a:t>	</a:t>
            </a:r>
            <a:r>
              <a:rPr sz="2700" spc="45" dirty="0">
                <a:latin typeface="Arial"/>
                <a:cs typeface="Arial"/>
              </a:rPr>
              <a:t>после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ts val="3180"/>
              </a:lnSpc>
            </a:pPr>
            <a:r>
              <a:rPr sz="2700" spc="195" dirty="0">
                <a:latin typeface="Lucida Sans Unicode"/>
                <a:cs typeface="Lucida Sans Unicode"/>
              </a:rPr>
              <a:t>«</a:t>
            </a:r>
            <a:r>
              <a:rPr sz="2700" spc="195" dirty="0">
                <a:latin typeface="Arial"/>
                <a:cs typeface="Arial"/>
              </a:rPr>
              <a:t>Изменить</a:t>
            </a:r>
            <a:r>
              <a:rPr sz="2700" spc="195" dirty="0">
                <a:latin typeface="Lucida Sans Unicode"/>
                <a:cs typeface="Lucida Sans Unicode"/>
              </a:rPr>
              <a:t>»,</a:t>
            </a:r>
            <a:r>
              <a:rPr sz="2700" spc="-175" dirty="0">
                <a:latin typeface="Lucida Sans Unicode"/>
                <a:cs typeface="Lucida Sans Unicode"/>
              </a:rPr>
              <a:t> </a:t>
            </a:r>
            <a:r>
              <a:rPr sz="2700" spc="175" dirty="0">
                <a:latin typeface="Arial"/>
                <a:cs typeface="Arial"/>
              </a:rPr>
              <a:t>и</a:t>
            </a:r>
            <a:endParaRPr sz="2700" dirty="0">
              <a:latin typeface="Arial"/>
              <a:cs typeface="Arial"/>
            </a:endParaRPr>
          </a:p>
          <a:p>
            <a:pPr marL="12700" marR="387350">
              <a:lnSpc>
                <a:spcPts val="3229"/>
              </a:lnSpc>
              <a:spcBef>
                <a:spcPts val="80"/>
              </a:spcBef>
              <a:tabLst>
                <a:tab pos="1200150" algn="l"/>
                <a:tab pos="1964055" algn="l"/>
                <a:tab pos="3124200" algn="l"/>
                <a:tab pos="3333750" algn="l"/>
                <a:tab pos="4294505" algn="l"/>
                <a:tab pos="4749165" algn="l"/>
                <a:tab pos="6107430" algn="l"/>
                <a:tab pos="6127750" algn="l"/>
              </a:tabLst>
            </a:pPr>
            <a:r>
              <a:rPr sz="2700" dirty="0">
                <a:latin typeface="Arial"/>
                <a:cs typeface="Arial"/>
              </a:rPr>
              <a:t>здесь</a:t>
            </a:r>
            <a:r>
              <a:rPr sz="2700" spc="204" dirty="0"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уже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подбираем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настройки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под</a:t>
            </a:r>
            <a:r>
              <a:rPr sz="2700" spc="21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себя</a:t>
            </a:r>
            <a:r>
              <a:rPr sz="2700" spc="-10" dirty="0">
                <a:latin typeface="Lucida Sans Unicode"/>
                <a:cs typeface="Lucida Sans Unicode"/>
              </a:rPr>
              <a:t>. </a:t>
            </a:r>
            <a:r>
              <a:rPr sz="2700" spc="-10" dirty="0" err="1">
                <a:latin typeface="Arial"/>
                <a:cs typeface="Arial"/>
              </a:rPr>
              <a:t>Теперь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нажимаем</a:t>
            </a:r>
            <a:r>
              <a:rPr sz="2700" spc="-60" dirty="0">
                <a:latin typeface="Arial"/>
                <a:cs typeface="Arial"/>
              </a:rPr>
              <a:t> </a:t>
            </a:r>
            <a:r>
              <a:rPr sz="2700" spc="200" dirty="0">
                <a:latin typeface="Lucida Sans Unicode"/>
                <a:cs typeface="Lucida Sans Unicode"/>
              </a:rPr>
              <a:t>«OK».</a:t>
            </a:r>
            <a:endParaRPr sz="2700" dirty="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06917" y="1865631"/>
            <a:ext cx="8966200" cy="4512310"/>
            <a:chOff x="8007553" y="1760588"/>
            <a:chExt cx="8966200" cy="451231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9015" y="1760588"/>
              <a:ext cx="7124699" cy="45121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007553" y="5193576"/>
              <a:ext cx="2117725" cy="567055"/>
            </a:xfrm>
            <a:custGeom>
              <a:avLst/>
              <a:gdLst/>
              <a:ahLst/>
              <a:cxnLst/>
              <a:rect l="l" t="t" r="r" b="b"/>
              <a:pathLst>
                <a:path w="2117725" h="567054">
                  <a:moveTo>
                    <a:pt x="1988413" y="301332"/>
                  </a:moveTo>
                  <a:lnTo>
                    <a:pt x="1980374" y="228434"/>
                  </a:lnTo>
                  <a:lnTo>
                    <a:pt x="0" y="446760"/>
                  </a:lnTo>
                  <a:lnTo>
                    <a:pt x="8039" y="519671"/>
                  </a:lnTo>
                  <a:lnTo>
                    <a:pt x="1988413" y="301332"/>
                  </a:lnTo>
                  <a:close/>
                </a:path>
                <a:path w="2117725" h="567054">
                  <a:moveTo>
                    <a:pt x="2117572" y="255257"/>
                  </a:moveTo>
                  <a:lnTo>
                    <a:pt x="2117001" y="250190"/>
                  </a:lnTo>
                  <a:lnTo>
                    <a:pt x="2116455" y="245110"/>
                  </a:lnTo>
                  <a:lnTo>
                    <a:pt x="2114893" y="240360"/>
                  </a:lnTo>
                  <a:lnTo>
                    <a:pt x="1810080" y="7327"/>
                  </a:lnTo>
                  <a:lnTo>
                    <a:pt x="1787588" y="0"/>
                  </a:lnTo>
                  <a:lnTo>
                    <a:pt x="1777974" y="1511"/>
                  </a:lnTo>
                  <a:lnTo>
                    <a:pt x="1751698" y="32905"/>
                  </a:lnTo>
                  <a:lnTo>
                    <a:pt x="1751469" y="37617"/>
                  </a:lnTo>
                  <a:lnTo>
                    <a:pt x="1752866" y="47117"/>
                  </a:lnTo>
                  <a:lnTo>
                    <a:pt x="2027097" y="260096"/>
                  </a:lnTo>
                  <a:lnTo>
                    <a:pt x="1811566" y="509663"/>
                  </a:lnTo>
                  <a:lnTo>
                    <a:pt x="1809203" y="513829"/>
                  </a:lnTo>
                  <a:lnTo>
                    <a:pt x="1806143" y="523087"/>
                  </a:lnTo>
                  <a:lnTo>
                    <a:pt x="1805559" y="527837"/>
                  </a:lnTo>
                  <a:lnTo>
                    <a:pt x="1806282" y="537565"/>
                  </a:lnTo>
                  <a:lnTo>
                    <a:pt x="1807565" y="542175"/>
                  </a:lnTo>
                  <a:lnTo>
                    <a:pt x="1811972" y="550875"/>
                  </a:lnTo>
                  <a:lnTo>
                    <a:pt x="1814931" y="554634"/>
                  </a:lnTo>
                  <a:lnTo>
                    <a:pt x="1818627" y="557809"/>
                  </a:lnTo>
                  <a:lnTo>
                    <a:pt x="1822310" y="560984"/>
                  </a:lnTo>
                  <a:lnTo>
                    <a:pt x="1826463" y="563333"/>
                  </a:lnTo>
                  <a:lnTo>
                    <a:pt x="1835708" y="566381"/>
                  </a:lnTo>
                  <a:lnTo>
                    <a:pt x="1840433" y="566953"/>
                  </a:lnTo>
                  <a:lnTo>
                    <a:pt x="1850136" y="566229"/>
                  </a:lnTo>
                  <a:lnTo>
                    <a:pt x="2111629" y="274345"/>
                  </a:lnTo>
                  <a:lnTo>
                    <a:pt x="2117090" y="260235"/>
                  </a:lnTo>
                  <a:lnTo>
                    <a:pt x="2117572" y="255257"/>
                  </a:lnTo>
                  <a:close/>
                </a:path>
              </a:pathLst>
            </a:custGeom>
            <a:solidFill>
              <a:srgbClr val="000000">
                <a:alpha val="6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62763" y="592064"/>
            <a:ext cx="788670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114" dirty="0"/>
              <a:t>Настройка</a:t>
            </a:r>
            <a:r>
              <a:rPr sz="3050" spc="-55" dirty="0"/>
              <a:t> </a:t>
            </a:r>
            <a:r>
              <a:rPr sz="3050" spc="114" dirty="0"/>
              <a:t>автоматического</a:t>
            </a:r>
            <a:r>
              <a:rPr sz="3050" spc="-55" dirty="0"/>
              <a:t> </a:t>
            </a:r>
            <a:r>
              <a:rPr sz="3050" spc="80" dirty="0"/>
              <a:t>оглавления</a:t>
            </a:r>
            <a:r>
              <a:rPr sz="3050" spc="80" dirty="0">
                <a:latin typeface="Lucida Sans Unicode"/>
                <a:cs typeface="Lucida Sans Unicode"/>
              </a:rPr>
              <a:t>.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1396" y="243362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74066" y="68747"/>
            <a:ext cx="864820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ru-RU" spc="85" dirty="0"/>
              <a:t>Настройка автоматического </a:t>
            </a:r>
            <a:r>
              <a:rPr lang="ru-RU" sz="2700" spc="70" dirty="0">
                <a:latin typeface="Arial"/>
                <a:cs typeface="Arial"/>
              </a:rPr>
              <a:t>оглавления</a:t>
            </a:r>
            <a:br>
              <a:rPr lang="ru-RU" sz="2700" dirty="0">
                <a:latin typeface="Arial"/>
                <a:cs typeface="Arial"/>
              </a:rPr>
            </a:br>
            <a:endParaRPr spc="80" dirty="0"/>
          </a:p>
        </p:txBody>
      </p:sp>
      <p:grpSp>
        <p:nvGrpSpPr>
          <p:cNvPr id="18" name="object 18"/>
          <p:cNvGrpSpPr/>
          <p:nvPr/>
        </p:nvGrpSpPr>
        <p:grpSpPr>
          <a:xfrm>
            <a:off x="7260259" y="992340"/>
            <a:ext cx="9805670" cy="3752850"/>
            <a:chOff x="7260259" y="992340"/>
            <a:chExt cx="9805670" cy="375285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841" y="992340"/>
              <a:ext cx="9143999" cy="37528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60260" y="2822003"/>
              <a:ext cx="1254760" cy="1390650"/>
            </a:xfrm>
            <a:custGeom>
              <a:avLst/>
              <a:gdLst/>
              <a:ahLst/>
              <a:cxnLst/>
              <a:rect l="l" t="t" r="r" b="b"/>
              <a:pathLst>
                <a:path w="1254759" h="1390650">
                  <a:moveTo>
                    <a:pt x="1172832" y="1256499"/>
                  </a:moveTo>
                  <a:lnTo>
                    <a:pt x="54787" y="0"/>
                  </a:lnTo>
                  <a:lnTo>
                    <a:pt x="0" y="48755"/>
                  </a:lnTo>
                  <a:lnTo>
                    <a:pt x="1118044" y="1305242"/>
                  </a:lnTo>
                  <a:lnTo>
                    <a:pt x="1172832" y="1256499"/>
                  </a:lnTo>
                  <a:close/>
                </a:path>
                <a:path w="1254759" h="1390650">
                  <a:moveTo>
                    <a:pt x="1254607" y="984770"/>
                  </a:moveTo>
                  <a:lnTo>
                    <a:pt x="1227810" y="953566"/>
                  </a:lnTo>
                  <a:lnTo>
                    <a:pt x="1213472" y="952474"/>
                  </a:lnTo>
                  <a:lnTo>
                    <a:pt x="1208836" y="953338"/>
                  </a:lnTo>
                  <a:lnTo>
                    <a:pt x="1181290" y="983234"/>
                  </a:lnTo>
                  <a:lnTo>
                    <a:pt x="1174064" y="1312913"/>
                  </a:lnTo>
                  <a:lnTo>
                    <a:pt x="845794" y="1281645"/>
                  </a:lnTo>
                  <a:lnTo>
                    <a:pt x="812431" y="1305826"/>
                  </a:lnTo>
                  <a:lnTo>
                    <a:pt x="810628" y="1315288"/>
                  </a:lnTo>
                  <a:lnTo>
                    <a:pt x="810171" y="1320114"/>
                  </a:lnTo>
                  <a:lnTo>
                    <a:pt x="834288" y="1353388"/>
                  </a:lnTo>
                  <a:lnTo>
                    <a:pt x="843699" y="1355204"/>
                  </a:lnTo>
                  <a:lnTo>
                    <a:pt x="1206296" y="1389595"/>
                  </a:lnTo>
                  <a:lnTo>
                    <a:pt x="1240980" y="1373085"/>
                  </a:lnTo>
                  <a:lnTo>
                    <a:pt x="1254556" y="989634"/>
                  </a:lnTo>
                  <a:lnTo>
                    <a:pt x="1254607" y="98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77249" y="663638"/>
            <a:ext cx="15914369" cy="7145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25"/>
              </a:lnSpc>
              <a:spcBef>
                <a:spcPts val="100"/>
              </a:spcBef>
              <a:tabLst>
                <a:tab pos="708660" algn="l"/>
              </a:tabLst>
            </a:pPr>
            <a:r>
              <a:rPr lang="ru-RU" sz="2400" spc="100" dirty="0">
                <a:latin typeface="Arial"/>
                <a:cs typeface="Arial"/>
              </a:rPr>
              <a:t>Теперь</a:t>
            </a:r>
            <a:r>
              <a:rPr lang="ru-RU" sz="2400" spc="-130" dirty="0">
                <a:latin typeface="Arial"/>
                <a:cs typeface="Arial"/>
              </a:rPr>
              <a:t> </a:t>
            </a:r>
            <a:r>
              <a:rPr lang="ru-RU" sz="2400" dirty="0">
                <a:latin typeface="Arial"/>
                <a:cs typeface="Arial"/>
              </a:rPr>
              <a:t>если</a:t>
            </a:r>
            <a:r>
              <a:rPr lang="ru-RU" sz="2400" spc="-130" dirty="0">
                <a:latin typeface="Arial"/>
                <a:cs typeface="Arial"/>
              </a:rPr>
              <a:t> </a:t>
            </a:r>
            <a:r>
              <a:rPr lang="ru-RU" sz="2400" spc="135" dirty="0">
                <a:latin typeface="Arial"/>
                <a:cs typeface="Arial"/>
              </a:rPr>
              <a:t>мы</a:t>
            </a:r>
            <a:r>
              <a:rPr lang="ru-RU" sz="2400" spc="-130" dirty="0">
                <a:latin typeface="Arial"/>
                <a:cs typeface="Arial"/>
              </a:rPr>
              <a:t> </a:t>
            </a:r>
            <a:r>
              <a:rPr lang="ru-RU" sz="2400" spc="90" dirty="0">
                <a:latin typeface="Arial"/>
                <a:cs typeface="Arial"/>
              </a:rPr>
              <a:t>нажмём</a:t>
            </a:r>
            <a:r>
              <a:rPr lang="ru-RU" sz="2400" dirty="0">
                <a:latin typeface="Arial"/>
                <a:cs typeface="Arial"/>
              </a:rPr>
              <a:t> п</a:t>
            </a:r>
            <a:r>
              <a:rPr lang="ru-RU" sz="2400" spc="160" dirty="0">
                <a:latin typeface="Arial"/>
                <a:cs typeface="Arial"/>
              </a:rPr>
              <a:t>равой кнопкой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lang="ru-RU" sz="2400" spc="140" dirty="0">
                <a:latin typeface="Arial"/>
                <a:cs typeface="Arial"/>
              </a:rPr>
              <a:t>по</a:t>
            </a:r>
            <a:r>
              <a:rPr sz="2400" spc="-170" dirty="0">
                <a:latin typeface="Arial"/>
                <a:cs typeface="Arial"/>
              </a:rPr>
              <a:t> </a:t>
            </a:r>
            <a:endParaRPr lang="ru-RU" sz="2400" spc="-170" dirty="0">
              <a:latin typeface="Arial"/>
              <a:cs typeface="Arial"/>
            </a:endParaRPr>
          </a:p>
          <a:p>
            <a:pPr marL="38100">
              <a:lnSpc>
                <a:spcPts val="2825"/>
              </a:lnSpc>
              <a:spcBef>
                <a:spcPts val="100"/>
              </a:spcBef>
              <a:tabLst>
                <a:tab pos="708660" algn="l"/>
              </a:tabLst>
            </a:pPr>
            <a:r>
              <a:rPr lang="ru-RU" sz="2400" spc="100" dirty="0">
                <a:latin typeface="Arial"/>
                <a:cs typeface="Arial"/>
              </a:rPr>
              <a:t>нашему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оглавлению</a:t>
            </a:r>
            <a:r>
              <a:rPr sz="2400" spc="75" dirty="0">
                <a:latin typeface="Calibri"/>
                <a:cs typeface="Calibri"/>
              </a:rPr>
              <a:t>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150" dirty="0">
                <a:latin typeface="Arial"/>
                <a:cs typeface="Arial"/>
              </a:rPr>
              <a:t>и</a:t>
            </a:r>
            <a:endParaRPr sz="2400" dirty="0">
              <a:latin typeface="Arial"/>
              <a:cs typeface="Arial"/>
            </a:endParaRPr>
          </a:p>
          <a:p>
            <a:pPr marL="38100" marR="9317990">
              <a:lnSpc>
                <a:spcPct val="99600"/>
              </a:lnSpc>
              <a:spcBef>
                <a:spcPts val="55"/>
              </a:spcBef>
            </a:pPr>
            <a:r>
              <a:rPr sz="2400" spc="85" dirty="0">
                <a:latin typeface="Arial"/>
                <a:cs typeface="Arial"/>
              </a:rPr>
              <a:t>выберем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70" dirty="0">
                <a:latin typeface="Calibri"/>
                <a:cs typeface="Calibri"/>
              </a:rPr>
              <a:t>«</a:t>
            </a:r>
            <a:r>
              <a:rPr sz="2400" spc="70" dirty="0">
                <a:latin typeface="Arial"/>
                <a:cs typeface="Arial"/>
              </a:rPr>
              <a:t>Обновить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поле</a:t>
            </a:r>
            <a:r>
              <a:rPr sz="2400" dirty="0">
                <a:latin typeface="Calibri"/>
                <a:cs typeface="Calibri"/>
              </a:rPr>
              <a:t>»,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55" dirty="0">
                <a:latin typeface="Arial"/>
                <a:cs typeface="Arial"/>
              </a:rPr>
              <a:t>то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появится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наш </a:t>
            </a:r>
            <a:r>
              <a:rPr sz="2400" spc="120" dirty="0">
                <a:latin typeface="Arial"/>
                <a:cs typeface="Arial"/>
              </a:rPr>
              <a:t>первый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пункт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с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номером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страницы</a:t>
            </a:r>
            <a:r>
              <a:rPr sz="2400" spc="80" dirty="0">
                <a:latin typeface="Calibri"/>
                <a:cs typeface="Calibri"/>
              </a:rPr>
              <a:t>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80" dirty="0">
                <a:latin typeface="Arial"/>
                <a:cs typeface="Arial"/>
              </a:rPr>
              <a:t>на </a:t>
            </a:r>
            <a:r>
              <a:rPr sz="2400" spc="110" dirty="0">
                <a:latin typeface="Arial"/>
                <a:cs typeface="Arial"/>
              </a:rPr>
              <a:t>которой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он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расположен</a:t>
            </a:r>
            <a:r>
              <a:rPr sz="2400" spc="65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Arial"/>
                <a:cs typeface="Arial"/>
              </a:rPr>
              <a:t>Теперь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95" dirty="0">
                <a:latin typeface="Arial"/>
                <a:cs typeface="Arial"/>
              </a:rPr>
              <a:t>чтобы </a:t>
            </a:r>
            <a:r>
              <a:rPr sz="2400" spc="75" dirty="0">
                <a:latin typeface="Arial"/>
                <a:cs typeface="Arial"/>
              </a:rPr>
              <a:t>добавить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в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оглавление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остальные </a:t>
            </a:r>
            <a:r>
              <a:rPr sz="2400" spc="85" dirty="0">
                <a:latin typeface="Arial"/>
                <a:cs typeface="Arial"/>
              </a:rPr>
              <a:t>заголовки</a:t>
            </a:r>
            <a:r>
              <a:rPr sz="2400" spc="85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135" dirty="0">
                <a:latin typeface="Arial"/>
                <a:cs typeface="Arial"/>
              </a:rPr>
              <a:t>нужно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их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выделить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и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нажать</a:t>
            </a:r>
            <a:endParaRPr sz="2400" dirty="0">
              <a:latin typeface="Arial"/>
              <a:cs typeface="Arial"/>
            </a:endParaRPr>
          </a:p>
          <a:p>
            <a:pPr marL="38100" marR="9402445">
              <a:lnSpc>
                <a:spcPts val="293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«</a:t>
            </a:r>
            <a:r>
              <a:rPr sz="2400" dirty="0">
                <a:latin typeface="Arial"/>
                <a:cs typeface="Arial"/>
              </a:rPr>
              <a:t>Заголовок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40" dirty="0">
                <a:latin typeface="Calibri"/>
                <a:cs typeface="Calibri"/>
              </a:rPr>
              <a:t>1»,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55" dirty="0">
                <a:latin typeface="Arial"/>
                <a:cs typeface="Arial"/>
              </a:rPr>
              <a:t>эти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заголовки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у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нас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являются </a:t>
            </a:r>
            <a:r>
              <a:rPr sz="2400" spc="95" dirty="0">
                <a:latin typeface="Arial"/>
                <a:cs typeface="Arial"/>
              </a:rPr>
              <a:t>заголовками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первого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уровня</a:t>
            </a:r>
            <a:r>
              <a:rPr sz="2400" spc="80" dirty="0">
                <a:latin typeface="Calibri"/>
                <a:cs typeface="Calibri"/>
              </a:rPr>
              <a:t>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Arial"/>
                <a:cs typeface="Arial"/>
              </a:rPr>
              <a:t>Также</a:t>
            </a:r>
            <a:endParaRPr sz="2400" dirty="0">
              <a:latin typeface="Arial"/>
              <a:cs typeface="Arial"/>
            </a:endParaRPr>
          </a:p>
          <a:p>
            <a:pPr marL="38100">
              <a:lnSpc>
                <a:spcPts val="2725"/>
              </a:lnSpc>
            </a:pPr>
            <a:r>
              <a:rPr sz="2400" spc="140" dirty="0">
                <a:latin typeface="Arial"/>
                <a:cs typeface="Arial"/>
              </a:rPr>
              <a:t>можно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использовать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и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заголовки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второго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и</a:t>
            </a:r>
            <a:endParaRPr sz="2400" dirty="0">
              <a:latin typeface="Arial"/>
              <a:cs typeface="Arial"/>
            </a:endParaRPr>
          </a:p>
          <a:p>
            <a:pPr marL="38100" marR="9598660">
              <a:lnSpc>
                <a:spcPts val="2930"/>
              </a:lnSpc>
              <a:spcBef>
                <a:spcPts val="40"/>
              </a:spcBef>
            </a:pPr>
            <a:r>
              <a:rPr sz="2400" spc="80" dirty="0">
                <a:latin typeface="Arial"/>
                <a:cs typeface="Arial"/>
              </a:rPr>
              <a:t>третьего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уровня</a:t>
            </a:r>
            <a:r>
              <a:rPr sz="2400" spc="80" dirty="0">
                <a:latin typeface="Calibri"/>
                <a:cs typeface="Calibri"/>
              </a:rPr>
              <a:t>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Arial"/>
                <a:cs typeface="Arial"/>
              </a:rPr>
              <a:t>Для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этого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выделяем</a:t>
            </a:r>
            <a:r>
              <a:rPr sz="2400" spc="135" dirty="0">
                <a:latin typeface="Arial"/>
                <a:cs typeface="Arial"/>
              </a:rPr>
              <a:t>  наш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заголовок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и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нажимаем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«</a:t>
            </a:r>
            <a:r>
              <a:rPr sz="2400" dirty="0">
                <a:latin typeface="Arial"/>
                <a:cs typeface="Arial"/>
              </a:rPr>
              <a:t>Заголовок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25" dirty="0">
                <a:latin typeface="Calibri"/>
                <a:cs typeface="Calibri"/>
              </a:rPr>
              <a:t>2».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 dirty="0">
              <a:latin typeface="Calibri"/>
              <a:cs typeface="Calibri"/>
            </a:endParaRPr>
          </a:p>
          <a:p>
            <a:pPr marL="6744334">
              <a:lnSpc>
                <a:spcPct val="100000"/>
              </a:lnSpc>
            </a:pPr>
            <a:r>
              <a:rPr sz="2700" dirty="0">
                <a:latin typeface="Arial"/>
                <a:cs typeface="Arial"/>
              </a:rPr>
              <a:t>Теперь</a:t>
            </a:r>
            <a:r>
              <a:rPr sz="2700" spc="4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возвращаемся</a:t>
            </a:r>
            <a:r>
              <a:rPr sz="2700" spc="50" dirty="0">
                <a:latin typeface="Arial"/>
                <a:cs typeface="Arial"/>
              </a:rPr>
              <a:t> </a:t>
            </a:r>
            <a:r>
              <a:rPr sz="2700" spc="90" dirty="0">
                <a:latin typeface="Arial"/>
                <a:cs typeface="Arial"/>
              </a:rPr>
              <a:t>на</a:t>
            </a:r>
            <a:endParaRPr sz="2700" dirty="0">
              <a:latin typeface="Arial"/>
              <a:cs typeface="Arial"/>
            </a:endParaRPr>
          </a:p>
          <a:p>
            <a:pPr marL="6744334" marR="17780">
              <a:lnSpc>
                <a:spcPts val="3229"/>
              </a:lnSpc>
              <a:spcBef>
                <a:spcPts val="175"/>
              </a:spcBef>
              <a:tabLst>
                <a:tab pos="8394065" algn="l"/>
                <a:tab pos="10293985" algn="l"/>
                <a:tab pos="12323445" algn="l"/>
                <a:tab pos="13809980" algn="l"/>
                <a:tab pos="15477490" algn="l"/>
              </a:tabLst>
            </a:pPr>
            <a:r>
              <a:rPr sz="2700" spc="80" dirty="0">
                <a:latin typeface="Arial"/>
                <a:cs typeface="Arial"/>
              </a:rPr>
              <a:t>главную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0" dirty="0">
                <a:latin typeface="Arial"/>
                <a:cs typeface="Arial"/>
              </a:rPr>
              <a:t>страницу</a:t>
            </a:r>
            <a:r>
              <a:rPr sz="2700" spc="50" dirty="0">
                <a:latin typeface="Verdana"/>
                <a:cs typeface="Verdana"/>
              </a:rPr>
              <a:t>,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100" dirty="0">
                <a:latin typeface="Arial"/>
                <a:cs typeface="Arial"/>
              </a:rPr>
              <a:t>нажимаем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20" dirty="0">
                <a:latin typeface="Arial"/>
                <a:cs typeface="Arial"/>
              </a:rPr>
              <a:t>правой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кнопкой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90" dirty="0">
                <a:latin typeface="Arial"/>
                <a:cs typeface="Arial"/>
              </a:rPr>
              <a:t>на </a:t>
            </a:r>
            <a:r>
              <a:rPr sz="2700" dirty="0">
                <a:latin typeface="Arial"/>
                <a:cs typeface="Arial"/>
              </a:rPr>
              <a:t>оглавление</a:t>
            </a:r>
            <a:r>
              <a:rPr sz="2700" dirty="0">
                <a:latin typeface="Verdana"/>
                <a:cs typeface="Verdana"/>
              </a:rPr>
              <a:t>,</a:t>
            </a:r>
            <a:r>
              <a:rPr sz="2700" spc="-165" dirty="0">
                <a:latin typeface="Verdana"/>
                <a:cs typeface="Verdana"/>
              </a:rPr>
              <a:t> </a:t>
            </a:r>
            <a:r>
              <a:rPr sz="2700" spc="55" dirty="0">
                <a:latin typeface="Arial"/>
                <a:cs typeface="Arial"/>
              </a:rPr>
              <a:t>после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снова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на</a:t>
            </a:r>
            <a:r>
              <a:rPr sz="2700" spc="35" dirty="0">
                <a:latin typeface="Arial"/>
                <a:cs typeface="Arial"/>
              </a:rPr>
              <a:t> </a:t>
            </a:r>
            <a:r>
              <a:rPr sz="2700" spc="125" dirty="0">
                <a:latin typeface="Verdana"/>
                <a:cs typeface="Verdana"/>
              </a:rPr>
              <a:t>«</a:t>
            </a:r>
            <a:r>
              <a:rPr sz="2700" spc="125" dirty="0">
                <a:latin typeface="Arial"/>
                <a:cs typeface="Arial"/>
              </a:rPr>
              <a:t>Обновить</a:t>
            </a:r>
            <a:endParaRPr sz="2700" dirty="0">
              <a:latin typeface="Arial"/>
              <a:cs typeface="Arial"/>
            </a:endParaRPr>
          </a:p>
          <a:p>
            <a:pPr marL="6744334">
              <a:lnSpc>
                <a:spcPts val="3105"/>
              </a:lnSpc>
            </a:pPr>
            <a:r>
              <a:rPr sz="2700" spc="50" dirty="0">
                <a:latin typeface="Arial"/>
                <a:cs typeface="Arial"/>
              </a:rPr>
              <a:t>поле</a:t>
            </a:r>
            <a:r>
              <a:rPr sz="2700" spc="50" dirty="0">
                <a:latin typeface="Verdana"/>
                <a:cs typeface="Verdana"/>
              </a:rPr>
              <a:t>»,</a:t>
            </a:r>
            <a:r>
              <a:rPr sz="2700" spc="-40" dirty="0">
                <a:latin typeface="Verdana"/>
                <a:cs typeface="Verdana"/>
              </a:rPr>
              <a:t> </a:t>
            </a:r>
            <a:r>
              <a:rPr sz="2700" spc="110" dirty="0">
                <a:latin typeface="Arial"/>
                <a:cs typeface="Arial"/>
              </a:rPr>
              <a:t>выбираем</a:t>
            </a:r>
            <a:r>
              <a:rPr sz="2700" spc="165" dirty="0">
                <a:latin typeface="Arial"/>
                <a:cs typeface="Arial"/>
              </a:rPr>
              <a:t> </a:t>
            </a:r>
            <a:r>
              <a:rPr sz="2700" spc="135" dirty="0">
                <a:latin typeface="Verdana"/>
                <a:cs typeface="Verdana"/>
              </a:rPr>
              <a:t>«</a:t>
            </a:r>
            <a:r>
              <a:rPr sz="2700" spc="135" dirty="0">
                <a:latin typeface="Arial"/>
                <a:cs typeface="Arial"/>
              </a:rPr>
              <a:t>Обновить</a:t>
            </a:r>
            <a:r>
              <a:rPr sz="2700" spc="160" dirty="0">
                <a:latin typeface="Arial"/>
                <a:cs typeface="Arial"/>
              </a:rPr>
              <a:t> </a:t>
            </a:r>
            <a:r>
              <a:rPr sz="2700" spc="130" dirty="0">
                <a:latin typeface="Arial"/>
                <a:cs typeface="Arial"/>
              </a:rPr>
              <a:t>целиком</a:t>
            </a:r>
            <a:r>
              <a:rPr sz="2700" spc="130" dirty="0">
                <a:latin typeface="Verdana"/>
                <a:cs typeface="Verdana"/>
              </a:rPr>
              <a:t>»</a:t>
            </a:r>
            <a:r>
              <a:rPr sz="2700" spc="-35" dirty="0">
                <a:latin typeface="Verdana"/>
                <a:cs typeface="Verdana"/>
              </a:rPr>
              <a:t> </a:t>
            </a:r>
            <a:r>
              <a:rPr sz="2700" spc="225" dirty="0">
                <a:latin typeface="Arial"/>
                <a:cs typeface="Arial"/>
              </a:rPr>
              <a:t>и</a:t>
            </a:r>
            <a:r>
              <a:rPr sz="2700" spc="160" dirty="0"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нажимаем</a:t>
            </a:r>
            <a:endParaRPr sz="2700" dirty="0">
              <a:latin typeface="Arial"/>
              <a:cs typeface="Arial"/>
            </a:endParaRPr>
          </a:p>
          <a:p>
            <a:pPr marL="6744334">
              <a:lnSpc>
                <a:spcPts val="3235"/>
              </a:lnSpc>
            </a:pPr>
            <a:r>
              <a:rPr sz="2700" spc="-10" dirty="0">
                <a:latin typeface="Verdana"/>
                <a:cs typeface="Verdana"/>
              </a:rPr>
              <a:t>«OK».</a:t>
            </a:r>
            <a:endParaRPr sz="2700" dirty="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28559" y="5761799"/>
            <a:ext cx="6645909" cy="2609850"/>
            <a:chOff x="1328559" y="5761799"/>
            <a:chExt cx="6645909" cy="260985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559" y="5761799"/>
              <a:ext cx="4371974" cy="260940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19636" y="6492976"/>
              <a:ext cx="2554605" cy="568325"/>
            </a:xfrm>
            <a:custGeom>
              <a:avLst/>
              <a:gdLst/>
              <a:ahLst/>
              <a:cxnLst/>
              <a:rect l="l" t="t" r="r" b="b"/>
              <a:pathLst>
                <a:path w="2554604" h="568325">
                  <a:moveTo>
                    <a:pt x="359359" y="36372"/>
                  </a:moveTo>
                  <a:lnTo>
                    <a:pt x="358965" y="31597"/>
                  </a:lnTo>
                  <a:lnTo>
                    <a:pt x="356273" y="22225"/>
                  </a:lnTo>
                  <a:lnTo>
                    <a:pt x="354063" y="17983"/>
                  </a:lnTo>
                  <a:lnTo>
                    <a:pt x="351028" y="14173"/>
                  </a:lnTo>
                  <a:lnTo>
                    <a:pt x="348005" y="10363"/>
                  </a:lnTo>
                  <a:lnTo>
                    <a:pt x="344360" y="7277"/>
                  </a:lnTo>
                  <a:lnTo>
                    <a:pt x="335851" y="2565"/>
                  </a:lnTo>
                  <a:lnTo>
                    <a:pt x="331304" y="1104"/>
                  </a:lnTo>
                  <a:lnTo>
                    <a:pt x="321652" y="0"/>
                  </a:lnTo>
                  <a:lnTo>
                    <a:pt x="316890" y="406"/>
                  </a:lnTo>
                  <a:lnTo>
                    <a:pt x="307543" y="3086"/>
                  </a:lnTo>
                  <a:lnTo>
                    <a:pt x="303301" y="5257"/>
                  </a:lnTo>
                  <a:lnTo>
                    <a:pt x="299504" y="8293"/>
                  </a:lnTo>
                  <a:lnTo>
                    <a:pt x="10210" y="237883"/>
                  </a:lnTo>
                  <a:lnTo>
                    <a:pt x="7010" y="241719"/>
                  </a:lnTo>
                  <a:lnTo>
                    <a:pt x="2209" y="250723"/>
                  </a:lnTo>
                  <a:lnTo>
                    <a:pt x="812" y="255524"/>
                  </a:lnTo>
                  <a:lnTo>
                    <a:pt x="0" y="265696"/>
                  </a:lnTo>
                  <a:lnTo>
                    <a:pt x="635" y="270649"/>
                  </a:lnTo>
                  <a:lnTo>
                    <a:pt x="256540" y="556552"/>
                  </a:lnTo>
                  <a:lnTo>
                    <a:pt x="286994" y="568261"/>
                  </a:lnTo>
                  <a:lnTo>
                    <a:pt x="291706" y="567474"/>
                  </a:lnTo>
                  <a:lnTo>
                    <a:pt x="319773" y="537756"/>
                  </a:lnTo>
                  <a:lnTo>
                    <a:pt x="320179" y="528154"/>
                  </a:lnTo>
                  <a:lnTo>
                    <a:pt x="319455" y="523494"/>
                  </a:lnTo>
                  <a:lnTo>
                    <a:pt x="316217" y="514451"/>
                  </a:lnTo>
                  <a:lnTo>
                    <a:pt x="313791" y="510413"/>
                  </a:lnTo>
                  <a:lnTo>
                    <a:pt x="310565" y="506857"/>
                  </a:lnTo>
                  <a:lnTo>
                    <a:pt x="90601" y="267677"/>
                  </a:lnTo>
                  <a:lnTo>
                    <a:pt x="348970" y="62788"/>
                  </a:lnTo>
                  <a:lnTo>
                    <a:pt x="352056" y="59143"/>
                  </a:lnTo>
                  <a:lnTo>
                    <a:pt x="356806" y="50622"/>
                  </a:lnTo>
                  <a:lnTo>
                    <a:pt x="358267" y="46062"/>
                  </a:lnTo>
                  <a:lnTo>
                    <a:pt x="359359" y="36372"/>
                  </a:lnTo>
                  <a:close/>
                </a:path>
                <a:path w="2554604" h="568325">
                  <a:moveTo>
                    <a:pt x="2554287" y="423887"/>
                  </a:moveTo>
                  <a:lnTo>
                    <a:pt x="136296" y="234391"/>
                  </a:lnTo>
                  <a:lnTo>
                    <a:pt x="130568" y="307517"/>
                  </a:lnTo>
                  <a:lnTo>
                    <a:pt x="2548559" y="497014"/>
                  </a:lnTo>
                  <a:lnTo>
                    <a:pt x="2554287" y="423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6"/>
                  </a:lnTo>
                  <a:lnTo>
                    <a:pt x="459335" y="742163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9"/>
                  </a:lnTo>
                  <a:lnTo>
                    <a:pt x="212993" y="474402"/>
                  </a:lnTo>
                  <a:lnTo>
                    <a:pt x="172198" y="454244"/>
                  </a:lnTo>
                  <a:lnTo>
                    <a:pt x="130196" y="438043"/>
                  </a:lnTo>
                  <a:lnTo>
                    <a:pt x="87292" y="426099"/>
                  </a:lnTo>
                  <a:lnTo>
                    <a:pt x="43792" y="418714"/>
                  </a:lnTo>
                  <a:lnTo>
                    <a:pt x="0" y="416185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6"/>
                  </a:lnTo>
                  <a:lnTo>
                    <a:pt x="289746" y="306935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1"/>
                  </a:lnTo>
                  <a:lnTo>
                    <a:pt x="415356" y="170516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6"/>
                  </a:lnTo>
                  <a:lnTo>
                    <a:pt x="607578" y="208171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5"/>
                  </a:lnTo>
                  <a:lnTo>
                    <a:pt x="744419" y="334126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9" y="414326"/>
                  </a:lnTo>
                </a:path>
                <a:path w="965834" h="916305">
                  <a:moveTo>
                    <a:pt x="965529" y="418044"/>
                  </a:moveTo>
                  <a:lnTo>
                    <a:pt x="910235" y="426099"/>
                  </a:lnTo>
                  <a:lnTo>
                    <a:pt x="867149" y="438043"/>
                  </a:lnTo>
                  <a:lnTo>
                    <a:pt x="824944" y="454244"/>
                  </a:lnTo>
                  <a:lnTo>
                    <a:pt x="783931" y="474402"/>
                  </a:lnTo>
                  <a:lnTo>
                    <a:pt x="744419" y="498219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3"/>
                  </a:lnTo>
                  <a:lnTo>
                    <a:pt x="519533" y="784446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14"/>
                  </a:moveTo>
                  <a:lnTo>
                    <a:pt x="0" y="1841014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918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Настройка</a:t>
            </a:r>
            <a:r>
              <a:rPr spc="-355" dirty="0"/>
              <a:t> </a:t>
            </a:r>
            <a:r>
              <a:rPr spc="90" dirty="0"/>
              <a:t>автоматического</a:t>
            </a:r>
            <a:r>
              <a:rPr spc="-355" dirty="0"/>
              <a:t> </a:t>
            </a:r>
            <a:r>
              <a:rPr spc="70" dirty="0"/>
              <a:t>оглавления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59166" y="1077730"/>
            <a:ext cx="6064250" cy="79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ru-RU" sz="2550" spc="-10" dirty="0">
                <a:latin typeface="Arial"/>
                <a:cs typeface="Arial"/>
              </a:rPr>
              <a:t>Теперь у нас хорошо просматриваются все уровни заголовков</a:t>
            </a:r>
            <a:r>
              <a:rPr sz="2550" spc="60" dirty="0">
                <a:latin typeface="Verdana"/>
                <a:cs typeface="Verdana"/>
              </a:rPr>
              <a:t>.</a:t>
            </a:r>
            <a:endParaRPr sz="2550" dirty="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72247" y="1975269"/>
            <a:ext cx="7639050" cy="4213225"/>
            <a:chOff x="1572247" y="1975269"/>
            <a:chExt cx="7639050" cy="421322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2247" y="3311474"/>
              <a:ext cx="7639049" cy="28765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20058" y="1975268"/>
              <a:ext cx="568960" cy="1781810"/>
            </a:xfrm>
            <a:custGeom>
              <a:avLst/>
              <a:gdLst/>
              <a:ahLst/>
              <a:cxnLst/>
              <a:rect l="l" t="t" r="r" b="b"/>
              <a:pathLst>
                <a:path w="568960" h="1781810">
                  <a:moveTo>
                    <a:pt x="330898" y="1646021"/>
                  </a:moveTo>
                  <a:lnTo>
                    <a:pt x="234569" y="0"/>
                  </a:lnTo>
                  <a:lnTo>
                    <a:pt x="161340" y="4279"/>
                  </a:lnTo>
                  <a:lnTo>
                    <a:pt x="257683" y="1650301"/>
                  </a:lnTo>
                  <a:lnTo>
                    <a:pt x="330898" y="1646021"/>
                  </a:lnTo>
                  <a:close/>
                </a:path>
                <a:path w="568960" h="1781810">
                  <a:moveTo>
                    <a:pt x="568921" y="1465211"/>
                  </a:moveTo>
                  <a:lnTo>
                    <a:pt x="547090" y="1430464"/>
                  </a:lnTo>
                  <a:lnTo>
                    <a:pt x="533209" y="1427213"/>
                  </a:lnTo>
                  <a:lnTo>
                    <a:pt x="523646" y="1428115"/>
                  </a:lnTo>
                  <a:lnTo>
                    <a:pt x="296875" y="1691068"/>
                  </a:lnTo>
                  <a:lnTo>
                    <a:pt x="58699" y="1463001"/>
                  </a:lnTo>
                  <a:lnTo>
                    <a:pt x="54660" y="1460436"/>
                  </a:lnTo>
                  <a:lnTo>
                    <a:pt x="45567" y="1456893"/>
                  </a:lnTo>
                  <a:lnTo>
                    <a:pt x="40868" y="1456067"/>
                  </a:lnTo>
                  <a:lnTo>
                    <a:pt x="31115" y="1456296"/>
                  </a:lnTo>
                  <a:lnTo>
                    <a:pt x="26441" y="1457337"/>
                  </a:lnTo>
                  <a:lnTo>
                    <a:pt x="17526" y="1461300"/>
                  </a:lnTo>
                  <a:lnTo>
                    <a:pt x="13614" y="1464043"/>
                  </a:lnTo>
                  <a:lnTo>
                    <a:pt x="10248" y="1467586"/>
                  </a:lnTo>
                  <a:lnTo>
                    <a:pt x="6896" y="1471104"/>
                  </a:lnTo>
                  <a:lnTo>
                    <a:pt x="4330" y="1475130"/>
                  </a:lnTo>
                  <a:lnTo>
                    <a:pt x="825" y="1484198"/>
                  </a:lnTo>
                  <a:lnTo>
                    <a:pt x="0" y="1488897"/>
                  </a:lnTo>
                  <a:lnTo>
                    <a:pt x="228" y="1498612"/>
                  </a:lnTo>
                  <a:lnTo>
                    <a:pt x="278307" y="1774736"/>
                  </a:lnTo>
                  <a:lnTo>
                    <a:pt x="297065" y="1781657"/>
                  </a:lnTo>
                  <a:lnTo>
                    <a:pt x="307251" y="1781073"/>
                  </a:lnTo>
                  <a:lnTo>
                    <a:pt x="312077" y="1779752"/>
                  </a:lnTo>
                  <a:lnTo>
                    <a:pt x="321183" y="1775129"/>
                  </a:lnTo>
                  <a:lnTo>
                    <a:pt x="325081" y="1772005"/>
                  </a:lnTo>
                  <a:lnTo>
                    <a:pt x="328320" y="1768068"/>
                  </a:lnTo>
                  <a:lnTo>
                    <a:pt x="560463" y="1487309"/>
                  </a:lnTo>
                  <a:lnTo>
                    <a:pt x="563524" y="1483525"/>
                  </a:lnTo>
                  <a:lnTo>
                    <a:pt x="565734" y="1479296"/>
                  </a:lnTo>
                  <a:lnTo>
                    <a:pt x="568490" y="1469961"/>
                  </a:lnTo>
                  <a:lnTo>
                    <a:pt x="568921" y="1465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59544" y="6452095"/>
            <a:ext cx="916940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0" dirty="0">
                <a:latin typeface="Arial"/>
                <a:cs typeface="Arial"/>
              </a:rPr>
              <a:t>Если</a:t>
            </a:r>
            <a:r>
              <a:rPr sz="2700" spc="-105" dirty="0">
                <a:latin typeface="Arial"/>
                <a:cs typeface="Arial"/>
              </a:rPr>
              <a:t> </a:t>
            </a:r>
            <a:r>
              <a:rPr sz="2700" spc="150" dirty="0">
                <a:latin typeface="Arial"/>
                <a:cs typeface="Arial"/>
              </a:rPr>
              <a:t>мы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нажмём</a:t>
            </a:r>
            <a:r>
              <a:rPr sz="2700" spc="-95" dirty="0">
                <a:latin typeface="Arial"/>
                <a:cs typeface="Arial"/>
              </a:rPr>
              <a:t> </a:t>
            </a:r>
            <a:r>
              <a:rPr sz="2700" spc="-220" dirty="0">
                <a:latin typeface="Verdana"/>
                <a:cs typeface="Verdana"/>
              </a:rPr>
              <a:t>CTRL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90" dirty="0">
                <a:latin typeface="Arial"/>
                <a:cs typeface="Arial"/>
              </a:rPr>
              <a:t>на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75"/>
              </a:spcBef>
              <a:tabLst>
                <a:tab pos="2173605" algn="l"/>
                <a:tab pos="3909060" algn="l"/>
                <a:tab pos="4495800" algn="l"/>
                <a:tab pos="5231765" algn="l"/>
                <a:tab pos="6303010" algn="l"/>
                <a:tab pos="8252459" algn="l"/>
                <a:tab pos="8610600" algn="l"/>
              </a:tabLst>
            </a:pPr>
            <a:r>
              <a:rPr sz="2700" spc="175" dirty="0">
                <a:latin typeface="Arial"/>
                <a:cs typeface="Arial"/>
              </a:rPr>
              <a:t>какой</a:t>
            </a:r>
            <a:r>
              <a:rPr sz="2700" spc="175" dirty="0">
                <a:latin typeface="Verdana"/>
                <a:cs typeface="Verdana"/>
              </a:rPr>
              <a:t>-</a:t>
            </a:r>
            <a:r>
              <a:rPr sz="2700" spc="70" dirty="0">
                <a:latin typeface="Arial"/>
                <a:cs typeface="Arial"/>
              </a:rPr>
              <a:t>либо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80" dirty="0">
                <a:latin typeface="Arial"/>
                <a:cs typeface="Arial"/>
              </a:rPr>
              <a:t>пункт</a:t>
            </a:r>
            <a:r>
              <a:rPr sz="2700" spc="80" dirty="0">
                <a:latin typeface="Verdana"/>
                <a:cs typeface="Verdana"/>
              </a:rPr>
              <a:t>,</a:t>
            </a:r>
            <a:r>
              <a:rPr sz="2700" spc="335" dirty="0">
                <a:latin typeface="Verdana"/>
                <a:cs typeface="Verdana"/>
              </a:rPr>
              <a:t> </a:t>
            </a:r>
            <a:r>
              <a:rPr sz="2700" spc="35" dirty="0">
                <a:latin typeface="Arial"/>
                <a:cs typeface="Arial"/>
              </a:rPr>
              <a:t>то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0" dirty="0">
                <a:latin typeface="Arial"/>
                <a:cs typeface="Arial"/>
              </a:rPr>
              <a:t>он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30" dirty="0">
                <a:latin typeface="Arial"/>
                <a:cs typeface="Arial"/>
              </a:rPr>
              <a:t>нас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-10" dirty="0">
                <a:latin typeface="Arial"/>
                <a:cs typeface="Arial"/>
              </a:rPr>
              <a:t>сразу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14" dirty="0">
                <a:latin typeface="Arial"/>
                <a:cs typeface="Arial"/>
              </a:rPr>
              <a:t>перекинет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60" dirty="0">
                <a:latin typeface="Arial"/>
                <a:cs typeface="Arial"/>
              </a:rPr>
              <a:t>в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70" dirty="0">
                <a:latin typeface="Arial"/>
                <a:cs typeface="Arial"/>
              </a:rPr>
              <a:t>его </a:t>
            </a:r>
            <a:r>
              <a:rPr sz="2700" dirty="0" err="1">
                <a:latin typeface="Arial"/>
                <a:cs typeface="Arial"/>
              </a:rPr>
              <a:t>местоположение</a:t>
            </a:r>
            <a:r>
              <a:rPr sz="2700" dirty="0" err="1">
                <a:latin typeface="Verdana"/>
                <a:cs typeface="Verdana"/>
              </a:rPr>
              <a:t>.</a:t>
            </a:r>
            <a:r>
              <a:rPr sz="2700" dirty="0" err="1">
                <a:latin typeface="Arial"/>
                <a:cs typeface="Arial"/>
              </a:rPr>
              <a:t>Всё</a:t>
            </a:r>
            <a:r>
              <a:rPr sz="2700" dirty="0">
                <a:latin typeface="Verdana"/>
                <a:cs typeface="Verdana"/>
              </a:rPr>
              <a:t>,</a:t>
            </a:r>
            <a:r>
              <a:rPr sz="2700" spc="-35" dirty="0">
                <a:latin typeface="Verdana"/>
                <a:cs typeface="Verdana"/>
              </a:rPr>
              <a:t> </a:t>
            </a:r>
            <a:r>
              <a:rPr sz="2700" spc="95" dirty="0">
                <a:latin typeface="Arial"/>
                <a:cs typeface="Arial"/>
              </a:rPr>
              <a:t>теперь</a:t>
            </a:r>
            <a:r>
              <a:rPr sz="2700" spc="165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вы</a:t>
            </a:r>
            <a:r>
              <a:rPr sz="2700" spc="17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знаете</a:t>
            </a:r>
            <a:r>
              <a:rPr sz="2700" spc="-10" dirty="0">
                <a:latin typeface="Verdana"/>
                <a:cs typeface="Verdana"/>
              </a:rPr>
              <a:t>,</a:t>
            </a:r>
            <a:endParaRPr sz="2700" dirty="0">
              <a:latin typeface="Verdana"/>
              <a:cs typeface="Verdana"/>
            </a:endParaRPr>
          </a:p>
          <a:p>
            <a:pPr marL="12700">
              <a:lnSpc>
                <a:spcPts val="3115"/>
              </a:lnSpc>
            </a:pPr>
            <a:r>
              <a:rPr sz="2700" spc="165" dirty="0">
                <a:latin typeface="Arial"/>
                <a:cs typeface="Arial"/>
              </a:rPr>
              <a:t>как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spc="55" dirty="0">
                <a:latin typeface="Arial"/>
                <a:cs typeface="Arial"/>
              </a:rPr>
              <a:t>создавать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80" dirty="0">
                <a:latin typeface="Arial"/>
                <a:cs typeface="Arial"/>
              </a:rPr>
              <a:t>автоматическое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содержание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в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-10" dirty="0">
                <a:latin typeface="Verdana"/>
                <a:cs typeface="Verdana"/>
              </a:rPr>
              <a:t>Word.</a:t>
            </a:r>
            <a:endParaRPr sz="2700" dirty="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3963" y="341693"/>
            <a:ext cx="6791325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4" y="0"/>
            <a:ext cx="1676400" cy="4457700"/>
            <a:chOff x="16611854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4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2" y="3351541"/>
                  </a:moveTo>
                  <a:lnTo>
                    <a:pt x="527685" y="3351541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2" y="4457699"/>
                  </a:lnTo>
                  <a:lnTo>
                    <a:pt x="582422" y="4428654"/>
                  </a:lnTo>
                  <a:lnTo>
                    <a:pt x="29464" y="4428654"/>
                  </a:lnTo>
                  <a:lnTo>
                    <a:pt x="29464" y="3904499"/>
                  </a:lnTo>
                  <a:lnTo>
                    <a:pt x="1136777" y="3904499"/>
                  </a:lnTo>
                  <a:lnTo>
                    <a:pt x="1136777" y="3874261"/>
                  </a:lnTo>
                  <a:lnTo>
                    <a:pt x="42418" y="3874261"/>
                  </a:lnTo>
                  <a:lnTo>
                    <a:pt x="552196" y="3370261"/>
                  </a:lnTo>
                  <a:lnTo>
                    <a:pt x="582422" y="3370261"/>
                  </a:lnTo>
                  <a:lnTo>
                    <a:pt x="582422" y="3351541"/>
                  </a:lnTo>
                  <a:close/>
                </a:path>
                <a:path w="1676400" h="4457700">
                  <a:moveTo>
                    <a:pt x="582422" y="3904499"/>
                  </a:moveTo>
                  <a:lnTo>
                    <a:pt x="552196" y="3904499"/>
                  </a:lnTo>
                  <a:lnTo>
                    <a:pt x="552196" y="4428654"/>
                  </a:lnTo>
                  <a:lnTo>
                    <a:pt x="582422" y="4428654"/>
                  </a:lnTo>
                  <a:lnTo>
                    <a:pt x="582422" y="3904499"/>
                  </a:lnTo>
                  <a:close/>
                </a:path>
                <a:path w="1676400" h="4457700">
                  <a:moveTo>
                    <a:pt x="582422" y="3370261"/>
                  </a:moveTo>
                  <a:lnTo>
                    <a:pt x="552196" y="3370261"/>
                  </a:lnTo>
                  <a:lnTo>
                    <a:pt x="552196" y="3874261"/>
                  </a:lnTo>
                  <a:lnTo>
                    <a:pt x="582422" y="3874261"/>
                  </a:lnTo>
                  <a:lnTo>
                    <a:pt x="582422" y="3370261"/>
                  </a:lnTo>
                  <a:close/>
                </a:path>
                <a:path w="1676400" h="4457700">
                  <a:moveTo>
                    <a:pt x="1136777" y="2245638"/>
                  </a:moveTo>
                  <a:lnTo>
                    <a:pt x="1106551" y="2245638"/>
                  </a:lnTo>
                  <a:lnTo>
                    <a:pt x="1106551" y="2768357"/>
                  </a:lnTo>
                  <a:lnTo>
                    <a:pt x="0" y="2768357"/>
                  </a:lnTo>
                  <a:lnTo>
                    <a:pt x="0" y="3351541"/>
                  </a:lnTo>
                  <a:lnTo>
                    <a:pt x="1106551" y="3351541"/>
                  </a:lnTo>
                  <a:lnTo>
                    <a:pt x="1106551" y="3874261"/>
                  </a:lnTo>
                  <a:lnTo>
                    <a:pt x="1136777" y="3874261"/>
                  </a:lnTo>
                  <a:lnTo>
                    <a:pt x="1136777" y="3321303"/>
                  </a:lnTo>
                  <a:lnTo>
                    <a:pt x="29464" y="3321303"/>
                  </a:lnTo>
                  <a:lnTo>
                    <a:pt x="29464" y="2797161"/>
                  </a:lnTo>
                  <a:lnTo>
                    <a:pt x="1136777" y="2797161"/>
                  </a:lnTo>
                  <a:lnTo>
                    <a:pt x="1136777" y="2791395"/>
                  </a:lnTo>
                  <a:lnTo>
                    <a:pt x="1179085" y="2749638"/>
                  </a:lnTo>
                  <a:lnTo>
                    <a:pt x="1136777" y="2749638"/>
                  </a:lnTo>
                  <a:lnTo>
                    <a:pt x="1136777" y="2245638"/>
                  </a:lnTo>
                  <a:close/>
                </a:path>
                <a:path w="1676400" h="4457700">
                  <a:moveTo>
                    <a:pt x="582422" y="2797161"/>
                  </a:moveTo>
                  <a:lnTo>
                    <a:pt x="552196" y="2797161"/>
                  </a:lnTo>
                  <a:lnTo>
                    <a:pt x="552196" y="3321303"/>
                  </a:lnTo>
                  <a:lnTo>
                    <a:pt x="602615" y="3321303"/>
                  </a:lnTo>
                  <a:lnTo>
                    <a:pt x="625842" y="3298265"/>
                  </a:lnTo>
                  <a:lnTo>
                    <a:pt x="582422" y="3298265"/>
                  </a:lnTo>
                  <a:lnTo>
                    <a:pt x="582422" y="2797161"/>
                  </a:lnTo>
                  <a:close/>
                </a:path>
                <a:path w="1676400" h="4457700">
                  <a:moveTo>
                    <a:pt x="1131062" y="2797161"/>
                  </a:moveTo>
                  <a:lnTo>
                    <a:pt x="1087882" y="2797161"/>
                  </a:lnTo>
                  <a:lnTo>
                    <a:pt x="582422" y="3298265"/>
                  </a:lnTo>
                  <a:lnTo>
                    <a:pt x="625842" y="3298265"/>
                  </a:lnTo>
                  <a:lnTo>
                    <a:pt x="1131062" y="2797161"/>
                  </a:lnTo>
                  <a:close/>
                </a:path>
                <a:path w="1676400" h="4457700">
                  <a:moveTo>
                    <a:pt x="1676157" y="1691258"/>
                  </a:moveTo>
                  <a:lnTo>
                    <a:pt x="1660906" y="1691258"/>
                  </a:lnTo>
                  <a:lnTo>
                    <a:pt x="1660906" y="2215399"/>
                  </a:lnTo>
                  <a:lnTo>
                    <a:pt x="552196" y="2215399"/>
                  </a:lnTo>
                  <a:lnTo>
                    <a:pt x="552196" y="2768357"/>
                  </a:lnTo>
                  <a:lnTo>
                    <a:pt x="582422" y="2768357"/>
                  </a:lnTo>
                  <a:lnTo>
                    <a:pt x="582422" y="2245638"/>
                  </a:lnTo>
                  <a:lnTo>
                    <a:pt x="1676157" y="2245638"/>
                  </a:lnTo>
                  <a:lnTo>
                    <a:pt x="1676157" y="1691258"/>
                  </a:lnTo>
                  <a:close/>
                </a:path>
                <a:path w="1676400" h="4457700">
                  <a:moveTo>
                    <a:pt x="1676157" y="2245638"/>
                  </a:moveTo>
                  <a:lnTo>
                    <a:pt x="1646555" y="2245638"/>
                  </a:lnTo>
                  <a:lnTo>
                    <a:pt x="1136777" y="2749638"/>
                  </a:lnTo>
                  <a:lnTo>
                    <a:pt x="1179085" y="2749638"/>
                  </a:lnTo>
                  <a:lnTo>
                    <a:pt x="1676157" y="2259039"/>
                  </a:lnTo>
                  <a:lnTo>
                    <a:pt x="1676157" y="2245638"/>
                  </a:lnTo>
                  <a:close/>
                </a:path>
                <a:path w="1676400" h="4457700">
                  <a:moveTo>
                    <a:pt x="1676157" y="0"/>
                  </a:moveTo>
                  <a:lnTo>
                    <a:pt x="1660905" y="0"/>
                  </a:lnTo>
                  <a:lnTo>
                    <a:pt x="1106551" y="553668"/>
                  </a:lnTo>
                  <a:lnTo>
                    <a:pt x="1106551" y="1136865"/>
                  </a:lnTo>
                  <a:lnTo>
                    <a:pt x="1660906" y="1136865"/>
                  </a:lnTo>
                  <a:lnTo>
                    <a:pt x="1660906" y="1661019"/>
                  </a:lnTo>
                  <a:lnTo>
                    <a:pt x="1106551" y="1661019"/>
                  </a:lnTo>
                  <a:lnTo>
                    <a:pt x="1106551" y="2215399"/>
                  </a:lnTo>
                  <a:lnTo>
                    <a:pt x="1136777" y="2215399"/>
                  </a:lnTo>
                  <a:lnTo>
                    <a:pt x="1136777" y="1691258"/>
                  </a:lnTo>
                  <a:lnTo>
                    <a:pt x="1676157" y="1691258"/>
                  </a:lnTo>
                  <a:lnTo>
                    <a:pt x="1676157" y="1106626"/>
                  </a:lnTo>
                  <a:lnTo>
                    <a:pt x="1136777" y="1106626"/>
                  </a:lnTo>
                  <a:lnTo>
                    <a:pt x="1136777" y="583907"/>
                  </a:lnTo>
                  <a:lnTo>
                    <a:pt x="1676157" y="583907"/>
                  </a:lnTo>
                  <a:lnTo>
                    <a:pt x="1676157" y="553668"/>
                  </a:lnTo>
                  <a:lnTo>
                    <a:pt x="1148334" y="553668"/>
                  </a:lnTo>
                  <a:lnTo>
                    <a:pt x="1660906" y="42480"/>
                  </a:lnTo>
                  <a:lnTo>
                    <a:pt x="1676157" y="42480"/>
                  </a:lnTo>
                  <a:lnTo>
                    <a:pt x="1676157" y="0"/>
                  </a:lnTo>
                  <a:close/>
                </a:path>
                <a:path w="1676400" h="4457700">
                  <a:moveTo>
                    <a:pt x="1676157" y="583907"/>
                  </a:moveTo>
                  <a:lnTo>
                    <a:pt x="1660906" y="583907"/>
                  </a:lnTo>
                  <a:lnTo>
                    <a:pt x="1660906" y="1106626"/>
                  </a:lnTo>
                  <a:lnTo>
                    <a:pt x="1676157" y="1106626"/>
                  </a:lnTo>
                  <a:lnTo>
                    <a:pt x="1676157" y="583907"/>
                  </a:lnTo>
                  <a:close/>
                </a:path>
                <a:path w="1676400" h="4457700">
                  <a:moveTo>
                    <a:pt x="1676157" y="42480"/>
                  </a:moveTo>
                  <a:lnTo>
                    <a:pt x="1660906" y="42480"/>
                  </a:lnTo>
                  <a:lnTo>
                    <a:pt x="1660906" y="553668"/>
                  </a:lnTo>
                  <a:lnTo>
                    <a:pt x="1676157" y="553668"/>
                  </a:lnTo>
                  <a:lnTo>
                    <a:pt x="1676157" y="4248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50850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-35" dirty="0">
                <a:latin typeface="Arial"/>
                <a:cs typeface="Arial"/>
              </a:rPr>
              <a:t>ЗАКЛЮЧЕНИЕ</a:t>
            </a:r>
            <a:endParaRPr sz="5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3320922" y="3674110"/>
            <a:ext cx="8334375" cy="2951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Мы</a:t>
            </a:r>
            <a:r>
              <a:rPr spc="-95" dirty="0"/>
              <a:t> </a:t>
            </a:r>
            <a:r>
              <a:rPr spc="160" dirty="0"/>
              <a:t>изучили</a:t>
            </a:r>
            <a:r>
              <a:rPr spc="-95" dirty="0"/>
              <a:t> </a:t>
            </a:r>
            <a:r>
              <a:rPr dirty="0"/>
              <a:t>эффективные</a:t>
            </a:r>
            <a:r>
              <a:rPr spc="-90" dirty="0"/>
              <a:t> </a:t>
            </a:r>
            <a:r>
              <a:rPr spc="70" dirty="0"/>
              <a:t>методы </a:t>
            </a:r>
            <a:r>
              <a:rPr spc="85" dirty="0"/>
              <a:t>создания</a:t>
            </a:r>
            <a:r>
              <a:rPr spc="-229" dirty="0"/>
              <a:t> </a:t>
            </a:r>
            <a:r>
              <a:rPr spc="105" dirty="0"/>
              <a:t>автоматического</a:t>
            </a:r>
            <a:r>
              <a:rPr spc="-225" dirty="0"/>
              <a:t> </a:t>
            </a:r>
            <a:r>
              <a:rPr spc="85" dirty="0"/>
              <a:t>оглавления</a:t>
            </a:r>
            <a:r>
              <a:rPr spc="-225" dirty="0"/>
              <a:t> </a:t>
            </a:r>
            <a:r>
              <a:rPr spc="85" dirty="0"/>
              <a:t>в </a:t>
            </a:r>
            <a:r>
              <a:rPr spc="-40" dirty="0">
                <a:latin typeface="Calibri"/>
                <a:cs typeface="Calibri"/>
              </a:rPr>
              <a:t>Microsoft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75" dirty="0">
                <a:latin typeface="Calibri"/>
                <a:cs typeface="Calibri"/>
              </a:rPr>
              <a:t>Word.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/>
              <a:t>Теперь</a:t>
            </a:r>
            <a:r>
              <a:rPr spc="-195" dirty="0"/>
              <a:t> </a:t>
            </a:r>
            <a:r>
              <a:rPr spc="155" dirty="0"/>
              <a:t>вы</a:t>
            </a:r>
            <a:r>
              <a:rPr spc="-190" dirty="0"/>
              <a:t> </a:t>
            </a:r>
            <a:r>
              <a:rPr spc="110" dirty="0"/>
              <a:t>готовы </a:t>
            </a:r>
            <a:r>
              <a:rPr spc="125" dirty="0"/>
              <a:t>сэкономить</a:t>
            </a:r>
            <a:r>
              <a:rPr spc="-235" dirty="0"/>
              <a:t> </a:t>
            </a:r>
            <a:r>
              <a:rPr spc="105" dirty="0"/>
              <a:t>время</a:t>
            </a:r>
            <a:r>
              <a:rPr spc="-235" dirty="0"/>
              <a:t> </a:t>
            </a:r>
            <a:r>
              <a:rPr spc="265" dirty="0"/>
              <a:t>и</a:t>
            </a:r>
            <a:r>
              <a:rPr spc="-235" dirty="0"/>
              <a:t> </a:t>
            </a:r>
            <a:r>
              <a:rPr spc="114" dirty="0"/>
              <a:t>упростить</a:t>
            </a:r>
            <a:r>
              <a:rPr spc="-229" dirty="0"/>
              <a:t> </a:t>
            </a:r>
            <a:r>
              <a:rPr spc="70" dirty="0"/>
              <a:t>процесс </a:t>
            </a:r>
            <a:r>
              <a:rPr spc="85" dirty="0"/>
              <a:t>создания</a:t>
            </a:r>
            <a:r>
              <a:rPr spc="-235" dirty="0"/>
              <a:t> </a:t>
            </a:r>
            <a:r>
              <a:rPr spc="95" dirty="0"/>
              <a:t>документов</a:t>
            </a:r>
            <a:r>
              <a:rPr spc="95" dirty="0">
                <a:latin typeface="Calibri"/>
                <a:cs typeface="Calibri"/>
              </a:rPr>
              <a:t>.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75" dirty="0"/>
              <a:t>Пользуйтесь</a:t>
            </a:r>
            <a:r>
              <a:rPr spc="-235" dirty="0"/>
              <a:t> </a:t>
            </a:r>
            <a:r>
              <a:rPr spc="114" dirty="0"/>
              <a:t>этими </a:t>
            </a:r>
            <a:r>
              <a:rPr spc="165" dirty="0"/>
              <a:t>знаниями</a:t>
            </a:r>
            <a:r>
              <a:rPr spc="-240" dirty="0"/>
              <a:t> </a:t>
            </a:r>
            <a:r>
              <a:rPr spc="-80" dirty="0"/>
              <a:t>с</a:t>
            </a:r>
            <a:r>
              <a:rPr spc="-235" dirty="0"/>
              <a:t> </a:t>
            </a:r>
            <a:r>
              <a:rPr spc="50" dirty="0"/>
              <a:t>удовольствием</a:t>
            </a:r>
            <a:r>
              <a:rPr spc="50" dirty="0">
                <a:latin typeface="Calibri"/>
                <a:cs typeface="Calibri"/>
              </a:rPr>
              <a:t>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2493" y="3007690"/>
            <a:ext cx="1018159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110" dirty="0">
                <a:latin typeface="Arial"/>
                <a:cs typeface="Arial"/>
              </a:rPr>
              <a:t>Спасибо</a:t>
            </a:r>
            <a:r>
              <a:rPr sz="6900" b="1" spc="-950" dirty="0">
                <a:latin typeface="Arial"/>
                <a:cs typeface="Arial"/>
              </a:rPr>
              <a:t> </a:t>
            </a:r>
            <a:r>
              <a:rPr sz="6900" b="1" spc="380" dirty="0">
                <a:latin typeface="Arial"/>
                <a:cs typeface="Arial"/>
              </a:rPr>
              <a:t>з</a:t>
            </a:r>
            <a:r>
              <a:rPr sz="6900" b="1" spc="1330" dirty="0">
                <a:latin typeface="Arial"/>
                <a:cs typeface="Arial"/>
              </a:rPr>
              <a:t>а</a:t>
            </a:r>
            <a:r>
              <a:rPr sz="6900" b="1" spc="380" dirty="0">
                <a:latin typeface="Arial"/>
                <a:cs typeface="Arial"/>
              </a:rPr>
              <a:t>внимание</a:t>
            </a:r>
            <a:r>
              <a:rPr sz="6900" b="1" spc="385" dirty="0">
                <a:latin typeface="Garamond"/>
                <a:cs typeface="Garamond"/>
              </a:rPr>
              <a:t>!</a:t>
            </a:r>
            <a:endParaRPr sz="69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473</Words>
  <Application>Microsoft Office PowerPoint</Application>
  <PresentationFormat>Произвольный</PresentationFormat>
  <Paragraphs>53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Calibri</vt:lpstr>
      <vt:lpstr>Garamond</vt:lpstr>
      <vt:lpstr>Lucida Sans Unicode</vt:lpstr>
      <vt:lpstr>Verdana</vt:lpstr>
      <vt:lpstr>Office Theme</vt:lpstr>
      <vt:lpstr>Автоматическое оглавление в Word</vt:lpstr>
      <vt:lpstr>Рубанов  Артём Евгеньевич - 20 % Холодова Виолетта Максимовна - 20 % Кудря Юрий Владимирович - 20 % Синянский Михаил Дмитриевич - 20% Тютюнников Владислав Васильевич - 20 %</vt:lpstr>
      <vt:lpstr>Введение</vt:lpstr>
      <vt:lpstr>Давайте разберёмся, как делать автоматическое содержание в Word.</vt:lpstr>
      <vt:lpstr>Настройка автоматического оглавления.</vt:lpstr>
      <vt:lpstr>Настройка автоматического оглавления </vt:lpstr>
      <vt:lpstr>Настройка автоматического оглавления</vt:lpstr>
      <vt:lpstr>ЗАКЛЮЧЕНИЕ</vt:lpstr>
      <vt:lpstr>Спасибо завнимание!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Автоматическое оглавление в Word</dc:title>
  <dc:creator>User1</dc:creator>
  <cp:lastModifiedBy>Rubanov Artem</cp:lastModifiedBy>
  <cp:revision>2</cp:revision>
  <dcterms:created xsi:type="dcterms:W3CDTF">2024-03-18T18:43:16Z</dcterms:created>
  <dcterms:modified xsi:type="dcterms:W3CDTF">2024-03-18T19:17:44Z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2024-03-18T00:00:00Z</vt:filetime>
  </property>
  <property fmtid="{D5CDD505-2E9C-101B-9397-08002B2CF9AE}" pid="5" name="Producer">
    <vt:lpwstr>GPL Ghostscript 10.02.0</vt:lpwstr>
  </property>
</Properties>
</file>